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60" r:id="rId5"/>
    <p:sldId id="261" r:id="rId6"/>
    <p:sldId id="459" r:id="rId7"/>
    <p:sldId id="259" r:id="rId8"/>
    <p:sldId id="461" r:id="rId9"/>
    <p:sldId id="457" r:id="rId10"/>
    <p:sldId id="462" r:id="rId11"/>
    <p:sldId id="4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513"/>
    <a:srgbClr val="A6A6A6"/>
    <a:srgbClr val="15A185"/>
    <a:srgbClr val="C0392B"/>
    <a:srgbClr val="297F9D"/>
    <a:srgbClr val="9BBC57"/>
    <a:srgbClr val="F49D15"/>
    <a:srgbClr val="44546A"/>
    <a:srgbClr val="11856F"/>
    <a:srgbClr val="1CD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FEB8D-04B5-4B5B-831E-C08346EE8ED7}" v="2060" dt="2021-02-07T10:47:44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494" autoAdjust="0"/>
    <p:restoredTop sz="96433" autoAdjust="0"/>
  </p:normalViewPr>
  <p:slideViewPr>
    <p:cSldViewPr snapToGrid="0">
      <p:cViewPr varScale="1">
        <p:scale>
          <a:sx n="60" d="100"/>
          <a:sy n="60" d="100"/>
        </p:scale>
        <p:origin x="65" y="1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" userId="2d7e4a5a-b98b-4cdc-aa48-e8335b0bd033" providerId="ADAL" clId="{64BFEB8D-04B5-4B5B-831E-C08346EE8ED7}"/>
    <pc:docChg chg="undo custSel addSld delSld modSld sldOrd modMainMaster">
      <pc:chgData name="Eric" userId="2d7e4a5a-b98b-4cdc-aa48-e8335b0bd033" providerId="ADAL" clId="{64BFEB8D-04B5-4B5B-831E-C08346EE8ED7}" dt="2021-02-07T10:47:44.581" v="2332" actId="114"/>
      <pc:docMkLst>
        <pc:docMk/>
      </pc:docMkLst>
      <pc:sldChg chg="addSp delSp modSp mod modTransition setBg delAnim modAnim">
        <pc:chgData name="Eric" userId="2d7e4a5a-b98b-4cdc-aa48-e8335b0bd033" providerId="ADAL" clId="{64BFEB8D-04B5-4B5B-831E-C08346EE8ED7}" dt="2021-02-07T09:33:14.151" v="586"/>
        <pc:sldMkLst>
          <pc:docMk/>
          <pc:sldMk cId="1612755258" sldId="257"/>
        </pc:sldMkLst>
        <pc:spChg chg="mod">
          <ac:chgData name="Eric" userId="2d7e4a5a-b98b-4cdc-aa48-e8335b0bd033" providerId="ADAL" clId="{64BFEB8D-04B5-4B5B-831E-C08346EE8ED7}" dt="2021-02-07T09:18:44.622" v="196" actId="1076"/>
          <ac:spMkLst>
            <pc:docMk/>
            <pc:sldMk cId="1612755258" sldId="257"/>
            <ac:spMk id="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18:49.248" v="204" actId="1038"/>
          <ac:spMkLst>
            <pc:docMk/>
            <pc:sldMk cId="1612755258" sldId="257"/>
            <ac:spMk id="3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09:18:21.941" v="187" actId="478"/>
          <ac:spMkLst>
            <pc:docMk/>
            <pc:sldMk cId="1612755258" sldId="257"/>
            <ac:spMk id="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18:44.067" v="195" actId="1076"/>
          <ac:spMkLst>
            <pc:docMk/>
            <pc:sldMk cId="1612755258" sldId="257"/>
            <ac:spMk id="6" creationId="{00000000-0000-0000-0000-000000000000}"/>
          </ac:spMkLst>
        </pc:spChg>
        <pc:spChg chg="add del mod">
          <ac:chgData name="Eric" userId="2d7e4a5a-b98b-4cdc-aa48-e8335b0bd033" providerId="ADAL" clId="{64BFEB8D-04B5-4B5B-831E-C08346EE8ED7}" dt="2021-02-07T09:08:23.633" v="184" actId="478"/>
          <ac:spMkLst>
            <pc:docMk/>
            <pc:sldMk cId="1612755258" sldId="257"/>
            <ac:spMk id="11" creationId="{AB81FE65-ECA8-4ACF-A9DA-4C4EA8D238C5}"/>
          </ac:spMkLst>
        </pc:spChg>
        <pc:spChg chg="mod">
          <ac:chgData name="Eric" userId="2d7e4a5a-b98b-4cdc-aa48-e8335b0bd033" providerId="ADAL" clId="{64BFEB8D-04B5-4B5B-831E-C08346EE8ED7}" dt="2021-02-07T09:19:03.424" v="208" actId="207"/>
          <ac:spMkLst>
            <pc:docMk/>
            <pc:sldMk cId="1612755258" sldId="257"/>
            <ac:spMk id="14" creationId="{30B0EC72-3810-47E0-812E-E60828D7340F}"/>
          </ac:spMkLst>
        </pc:spChg>
        <pc:grpChg chg="del mod">
          <ac:chgData name="Eric" userId="2d7e4a5a-b98b-4cdc-aa48-e8335b0bd033" providerId="ADAL" clId="{64BFEB8D-04B5-4B5B-831E-C08346EE8ED7}" dt="2021-02-07T09:18:21.941" v="187" actId="478"/>
          <ac:grpSpMkLst>
            <pc:docMk/>
            <pc:sldMk cId="1612755258" sldId="257"/>
            <ac:grpSpMk id="4" creationId="{00000000-0000-0000-0000-000000000000}"/>
          </ac:grpSpMkLst>
        </pc:grpChg>
        <pc:grpChg chg="add del mod">
          <ac:chgData name="Eric" userId="2d7e4a5a-b98b-4cdc-aa48-e8335b0bd033" providerId="ADAL" clId="{64BFEB8D-04B5-4B5B-831E-C08346EE8ED7}" dt="2021-02-07T09:18:44.067" v="195" actId="1076"/>
          <ac:grpSpMkLst>
            <pc:docMk/>
            <pc:sldMk cId="1612755258" sldId="257"/>
            <ac:grpSpMk id="7" creationId="{00000000-0000-0000-0000-000000000000}"/>
          </ac:grpSpMkLst>
        </pc:grpChg>
        <pc:grpChg chg="add mod">
          <ac:chgData name="Eric" userId="2d7e4a5a-b98b-4cdc-aa48-e8335b0bd033" providerId="ADAL" clId="{64BFEB8D-04B5-4B5B-831E-C08346EE8ED7}" dt="2021-02-07T09:18:51.899" v="206" actId="1076"/>
          <ac:grpSpMkLst>
            <pc:docMk/>
            <pc:sldMk cId="1612755258" sldId="257"/>
            <ac:grpSpMk id="12" creationId="{41A981C8-B35D-4211-ADCE-3892DF725337}"/>
          </ac:grpSpMkLst>
        </pc:grpChg>
        <pc:picChg chg="add del mod">
          <ac:chgData name="Eric" userId="2d7e4a5a-b98b-4cdc-aa48-e8335b0bd033" providerId="ADAL" clId="{64BFEB8D-04B5-4B5B-831E-C08346EE8ED7}" dt="2021-02-07T09:05:46.142" v="72" actId="21"/>
          <ac:picMkLst>
            <pc:docMk/>
            <pc:sldMk cId="1612755258" sldId="257"/>
            <ac:picMk id="9" creationId="{D732443A-4ED1-4572-BF84-B1109EF131E6}"/>
          </ac:picMkLst>
        </pc:picChg>
        <pc:picChg chg="add del mod ord">
          <ac:chgData name="Eric" userId="2d7e4a5a-b98b-4cdc-aa48-e8335b0bd033" providerId="ADAL" clId="{64BFEB8D-04B5-4B5B-831E-C08346EE8ED7}" dt="2021-02-07T09:06:34.110" v="90"/>
          <ac:picMkLst>
            <pc:docMk/>
            <pc:sldMk cId="1612755258" sldId="257"/>
            <ac:picMk id="10" creationId="{073B79D8-C65F-4634-B915-D71AFE3A6F53}"/>
          </ac:picMkLst>
        </pc:picChg>
        <pc:picChg chg="mod">
          <ac:chgData name="Eric" userId="2d7e4a5a-b98b-4cdc-aa48-e8335b0bd033" providerId="ADAL" clId="{64BFEB8D-04B5-4B5B-831E-C08346EE8ED7}" dt="2021-02-07T09:18:17.890" v="185"/>
          <ac:picMkLst>
            <pc:docMk/>
            <pc:sldMk cId="1612755258" sldId="257"/>
            <ac:picMk id="13" creationId="{3946DF06-B84A-45F2-BD0A-ABBBA0BE4EF8}"/>
          </ac:picMkLst>
        </pc:picChg>
      </pc:sldChg>
      <pc:sldChg chg="addSp delSp modSp mod ord modTransition">
        <pc:chgData name="Eric" userId="2d7e4a5a-b98b-4cdc-aa48-e8335b0bd033" providerId="ADAL" clId="{64BFEB8D-04B5-4B5B-831E-C08346EE8ED7}" dt="2021-02-07T09:56:53.660" v="776"/>
        <pc:sldMkLst>
          <pc:docMk/>
          <pc:sldMk cId="1426417757" sldId="258"/>
        </pc:sldMkLst>
        <pc:spChg chg="mod">
          <ac:chgData name="Eric" userId="2d7e4a5a-b98b-4cdc-aa48-e8335b0bd033" providerId="ADAL" clId="{64BFEB8D-04B5-4B5B-831E-C08346EE8ED7}" dt="2021-02-07T09:35:32.690" v="732" actId="207"/>
          <ac:spMkLst>
            <pc:docMk/>
            <pc:sldMk cId="1426417757" sldId="258"/>
            <ac:spMk id="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6:20.146" v="734" actId="207"/>
          <ac:spMkLst>
            <pc:docMk/>
            <pc:sldMk cId="1426417757" sldId="258"/>
            <ac:spMk id="3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6:31.368" v="736" actId="207"/>
          <ac:spMkLst>
            <pc:docMk/>
            <pc:sldMk cId="1426417757" sldId="258"/>
            <ac:spMk id="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18.665" v="738" actId="207"/>
          <ac:spMkLst>
            <pc:docMk/>
            <pc:sldMk cId="1426417757" sldId="258"/>
            <ac:spMk id="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35.714" v="743" actId="6549"/>
          <ac:spMkLst>
            <pc:docMk/>
            <pc:sldMk cId="1426417757" sldId="258"/>
            <ac:spMk id="1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27.601" v="739" actId="6549"/>
          <ac:spMkLst>
            <pc:docMk/>
            <pc:sldMk cId="1426417757" sldId="258"/>
            <ac:spMk id="1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32.385" v="741" actId="6549"/>
          <ac:spMkLst>
            <pc:docMk/>
            <pc:sldMk cId="1426417757" sldId="258"/>
            <ac:spMk id="1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33.633" v="742" actId="6549"/>
          <ac:spMkLst>
            <pc:docMk/>
            <pc:sldMk cId="1426417757" sldId="258"/>
            <ac:spMk id="16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7:48.493" v="767" actId="20577"/>
          <ac:spMkLst>
            <pc:docMk/>
            <pc:sldMk cId="1426417757" sldId="258"/>
            <ac:spMk id="17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33:53.580" v="647" actId="20577"/>
          <ac:spMkLst>
            <pc:docMk/>
            <pc:sldMk cId="1426417757" sldId="258"/>
            <ac:spMk id="18" creationId="{00000000-0000-0000-0000-000000000000}"/>
          </ac:spMkLst>
        </pc:spChg>
        <pc:picChg chg="add mod">
          <ac:chgData name="Eric" userId="2d7e4a5a-b98b-4cdc-aa48-e8335b0bd033" providerId="ADAL" clId="{64BFEB8D-04B5-4B5B-831E-C08346EE8ED7}" dt="2021-02-07T09:38:29.884" v="772" actId="1076"/>
          <ac:picMkLst>
            <pc:docMk/>
            <pc:sldMk cId="1426417757" sldId="258"/>
            <ac:picMk id="21" creationId="{9CBD14CE-9CAF-415F-8A03-68056D2435D6}"/>
          </ac:picMkLst>
        </pc:picChg>
        <pc:picChg chg="add mod">
          <ac:chgData name="Eric" userId="2d7e4a5a-b98b-4cdc-aa48-e8335b0bd033" providerId="ADAL" clId="{64BFEB8D-04B5-4B5B-831E-C08346EE8ED7}" dt="2021-02-07T09:39:10.246" v="774" actId="1076"/>
          <ac:picMkLst>
            <pc:docMk/>
            <pc:sldMk cId="1426417757" sldId="258"/>
            <ac:picMk id="23" creationId="{241ADDCF-71D9-4D25-B740-4FF49B948F8A}"/>
          </ac:picMkLst>
        </pc:picChg>
        <pc:picChg chg="add del">
          <ac:chgData name="Eric" userId="2d7e4a5a-b98b-4cdc-aa48-e8335b0bd033" providerId="ADAL" clId="{64BFEB8D-04B5-4B5B-831E-C08346EE8ED7}" dt="2021-02-07T09:35:07.917" v="728"/>
          <ac:picMkLst>
            <pc:docMk/>
            <pc:sldMk cId="1426417757" sldId="258"/>
            <ac:picMk id="1026" creationId="{1FEEE624-6661-449F-B335-733F26814DB6}"/>
          </ac:picMkLst>
        </pc:picChg>
      </pc:sldChg>
      <pc:sldChg chg="addSp delSp modSp mod ord modTransition delAnim modAnim">
        <pc:chgData name="Eric" userId="2d7e4a5a-b98b-4cdc-aa48-e8335b0bd033" providerId="ADAL" clId="{64BFEB8D-04B5-4B5B-831E-C08346EE8ED7}" dt="2021-02-07T10:27:05.666" v="1157" actId="208"/>
        <pc:sldMkLst>
          <pc:docMk/>
          <pc:sldMk cId="78483982" sldId="259"/>
        </pc:sldMkLst>
        <pc:spChg chg="del mod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11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13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16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17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20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23:29.185" v="1105" actId="478"/>
          <ac:spMkLst>
            <pc:docMk/>
            <pc:sldMk cId="78483982" sldId="259"/>
            <ac:spMk id="21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3:11.583" v="1075" actId="20577"/>
          <ac:spMkLst>
            <pc:docMk/>
            <pc:sldMk cId="78483982" sldId="259"/>
            <ac:spMk id="45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10:23:27.553" v="1104"/>
          <ac:spMkLst>
            <pc:docMk/>
            <pc:sldMk cId="78483982" sldId="259"/>
            <ac:spMk id="48" creationId="{00000000-0000-0000-0000-000000000000}"/>
          </ac:spMkLst>
        </pc:spChg>
        <pc:grpChg chg="del">
          <ac:chgData name="Eric" userId="2d7e4a5a-b98b-4cdc-aa48-e8335b0bd033" providerId="ADAL" clId="{64BFEB8D-04B5-4B5B-831E-C08346EE8ED7}" dt="2021-02-07T10:24:32.247" v="1107" actId="478"/>
          <ac:grpSpMkLst>
            <pc:docMk/>
            <pc:sldMk cId="78483982" sldId="259"/>
            <ac:grpSpMk id="2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6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8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9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10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12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23:29.185" v="1105" actId="478"/>
          <ac:grpSpMkLst>
            <pc:docMk/>
            <pc:sldMk cId="78483982" sldId="259"/>
            <ac:grpSpMk id="47" creationId="{00000000-0000-0000-0000-000000000000}"/>
          </ac:grpSpMkLst>
        </pc:grpChg>
        <pc:picChg chg="add mod">
          <ac:chgData name="Eric" userId="2d7e4a5a-b98b-4cdc-aa48-e8335b0bd033" providerId="ADAL" clId="{64BFEB8D-04B5-4B5B-831E-C08346EE8ED7}" dt="2021-02-07T10:27:03.851" v="1156" actId="208"/>
          <ac:picMkLst>
            <pc:docMk/>
            <pc:sldMk cId="78483982" sldId="259"/>
            <ac:picMk id="49" creationId="{F8B29BB9-8C0C-41DE-9DE1-C82ECA069CAF}"/>
          </ac:picMkLst>
        </pc:picChg>
        <pc:picChg chg="add mod ord">
          <ac:chgData name="Eric" userId="2d7e4a5a-b98b-4cdc-aa48-e8335b0bd033" providerId="ADAL" clId="{64BFEB8D-04B5-4B5B-831E-C08346EE8ED7}" dt="2021-02-07T10:27:05.666" v="1157" actId="208"/>
          <ac:picMkLst>
            <pc:docMk/>
            <pc:sldMk cId="78483982" sldId="259"/>
            <ac:picMk id="50" creationId="{75DE1394-DA91-41C7-AFFA-B7B1FAD68185}"/>
          </ac:picMkLst>
        </pc:picChg>
      </pc:sldChg>
      <pc:sldChg chg="addSp delSp modSp mod ord modTransition delAnim modAnim">
        <pc:chgData name="Eric" userId="2d7e4a5a-b98b-4cdc-aa48-e8335b0bd033" providerId="ADAL" clId="{64BFEB8D-04B5-4B5B-831E-C08346EE8ED7}" dt="2021-02-07T09:33:21.331" v="588"/>
        <pc:sldMkLst>
          <pc:docMk/>
          <pc:sldMk cId="3617376652" sldId="260"/>
        </pc:sldMkLst>
        <pc:spChg chg="del mod">
          <ac:chgData name="Eric" userId="2d7e4a5a-b98b-4cdc-aa48-e8335b0bd033" providerId="ADAL" clId="{64BFEB8D-04B5-4B5B-831E-C08346EE8ED7}" dt="2021-02-07T09:27:24.313" v="545" actId="478"/>
          <ac:spMkLst>
            <pc:docMk/>
            <pc:sldMk cId="3617376652" sldId="260"/>
            <ac:spMk id="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24:37.257" v="522" actId="20577"/>
          <ac:spMkLst>
            <pc:docMk/>
            <pc:sldMk cId="3617376652" sldId="260"/>
            <ac:spMk id="3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23:58.338" v="423" actId="20577"/>
          <ac:spMkLst>
            <pc:docMk/>
            <pc:sldMk cId="3617376652" sldId="260"/>
            <ac:spMk id="4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09:30:54.521" v="568" actId="478"/>
          <ac:spMkLst>
            <pc:docMk/>
            <pc:sldMk cId="3617376652" sldId="260"/>
            <ac:spMk id="5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09:30:56.861" v="570" actId="478"/>
          <ac:spMkLst>
            <pc:docMk/>
            <pc:sldMk cId="3617376652" sldId="260"/>
            <ac:spMk id="6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24:45.564" v="523" actId="20577"/>
          <ac:spMkLst>
            <pc:docMk/>
            <pc:sldMk cId="3617376652" sldId="260"/>
            <ac:spMk id="11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19:56.661" v="352" actId="14100"/>
          <ac:spMkLst>
            <pc:docMk/>
            <pc:sldMk cId="3617376652" sldId="260"/>
            <ac:spMk id="12" creationId="{00000000-0000-0000-0000-000000000000}"/>
          </ac:spMkLst>
        </pc:spChg>
        <pc:spChg chg="add mod">
          <ac:chgData name="Eric" userId="2d7e4a5a-b98b-4cdc-aa48-e8335b0bd033" providerId="ADAL" clId="{64BFEB8D-04B5-4B5B-831E-C08346EE8ED7}" dt="2021-02-07T09:29:32.787" v="559" actId="12"/>
          <ac:spMkLst>
            <pc:docMk/>
            <pc:sldMk cId="3617376652" sldId="260"/>
            <ac:spMk id="13" creationId="{15228DEA-B4F9-4A19-A360-3A31B8F74EE8}"/>
          </ac:spMkLst>
        </pc:spChg>
        <pc:picChg chg="add mod">
          <ac:chgData name="Eric" userId="2d7e4a5a-b98b-4cdc-aa48-e8335b0bd033" providerId="ADAL" clId="{64BFEB8D-04B5-4B5B-831E-C08346EE8ED7}" dt="2021-02-07T09:30:58.639" v="571" actId="1076"/>
          <ac:picMkLst>
            <pc:docMk/>
            <pc:sldMk cId="3617376652" sldId="260"/>
            <ac:picMk id="9" creationId="{35B00D4D-A7CB-42D6-BD45-5837F27360DA}"/>
          </ac:picMkLst>
        </pc:picChg>
        <pc:picChg chg="add mod ord">
          <ac:chgData name="Eric" userId="2d7e4a5a-b98b-4cdc-aa48-e8335b0bd033" providerId="ADAL" clId="{64BFEB8D-04B5-4B5B-831E-C08346EE8ED7}" dt="2021-02-07T09:28:01.424" v="553" actId="1366"/>
          <ac:picMkLst>
            <pc:docMk/>
            <pc:sldMk cId="3617376652" sldId="260"/>
            <ac:picMk id="10" creationId="{136FAF58-8639-4593-9BA3-3697ECCC181A}"/>
          </ac:picMkLst>
        </pc:picChg>
      </pc:sldChg>
      <pc:sldChg chg="addSp delSp modSp mod ord modTransition delAnim modAnim">
        <pc:chgData name="Eric" userId="2d7e4a5a-b98b-4cdc-aa48-e8335b0bd033" providerId="ADAL" clId="{64BFEB8D-04B5-4B5B-831E-C08346EE8ED7}" dt="2021-02-07T10:21:35.228" v="1040"/>
        <pc:sldMkLst>
          <pc:docMk/>
          <pc:sldMk cId="3667007180" sldId="261"/>
        </pc:sldMkLst>
        <pc:spChg chg="del mod">
          <ac:chgData name="Eric" userId="2d7e4a5a-b98b-4cdc-aa48-e8335b0bd033" providerId="ADAL" clId="{64BFEB8D-04B5-4B5B-831E-C08346EE8ED7}" dt="2021-02-07T10:18:42.790" v="869" actId="478"/>
          <ac:spMkLst>
            <pc:docMk/>
            <pc:sldMk cId="3667007180" sldId="261"/>
            <ac:spMk id="2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10:18:38.771" v="865" actId="478"/>
          <ac:spMkLst>
            <pc:docMk/>
            <pc:sldMk cId="3667007180" sldId="261"/>
            <ac:spMk id="3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10:18:33.976" v="861" actId="478"/>
          <ac:spMkLst>
            <pc:docMk/>
            <pc:sldMk cId="3667007180" sldId="261"/>
            <ac:spMk id="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19:20.666" v="942" actId="20577"/>
          <ac:spMkLst>
            <pc:docMk/>
            <pc:sldMk cId="3667007180" sldId="261"/>
            <ac:spMk id="5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18:29.777" v="858" actId="478"/>
          <ac:spMkLst>
            <pc:docMk/>
            <pc:sldMk cId="3667007180" sldId="261"/>
            <ac:spMk id="6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18:28.273" v="857" actId="478"/>
          <ac:spMkLst>
            <pc:docMk/>
            <pc:sldMk cId="3667007180" sldId="261"/>
            <ac:spMk id="7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18:12.234" v="845" actId="20577"/>
          <ac:spMkLst>
            <pc:docMk/>
            <pc:sldMk cId="3667007180" sldId="261"/>
            <ac:spMk id="11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18:16.931" v="853" actId="20577"/>
          <ac:spMkLst>
            <pc:docMk/>
            <pc:sldMk cId="3667007180" sldId="261"/>
            <ac:spMk id="12" creationId="{00000000-0000-0000-0000-000000000000}"/>
          </ac:spMkLst>
        </pc:spChg>
        <pc:spChg chg="add del mod">
          <ac:chgData name="Eric" userId="2d7e4a5a-b98b-4cdc-aa48-e8335b0bd033" providerId="ADAL" clId="{64BFEB8D-04B5-4B5B-831E-C08346EE8ED7}" dt="2021-02-07T10:18:32.412" v="859" actId="478"/>
          <ac:spMkLst>
            <pc:docMk/>
            <pc:sldMk cId="3667007180" sldId="261"/>
            <ac:spMk id="13" creationId="{6312526B-8821-475A-8A9A-A6D331254F9E}"/>
          </ac:spMkLst>
        </pc:spChg>
        <pc:picChg chg="add del mod">
          <ac:chgData name="Eric" userId="2d7e4a5a-b98b-4cdc-aa48-e8335b0bd033" providerId="ADAL" clId="{64BFEB8D-04B5-4B5B-831E-C08346EE8ED7}" dt="2021-02-07T10:18:41.432" v="867" actId="478"/>
          <ac:picMkLst>
            <pc:docMk/>
            <pc:sldMk cId="3667007180" sldId="261"/>
            <ac:picMk id="9" creationId="{058FF0B5-ADDF-4A97-8838-B3BE32925160}"/>
          </ac:picMkLst>
        </pc:picChg>
        <pc:picChg chg="add del mod">
          <ac:chgData name="Eric" userId="2d7e4a5a-b98b-4cdc-aa48-e8335b0bd033" providerId="ADAL" clId="{64BFEB8D-04B5-4B5B-831E-C08346EE8ED7}" dt="2021-02-07T10:21:34.525" v="1039" actId="478"/>
          <ac:picMkLst>
            <pc:docMk/>
            <pc:sldMk cId="3667007180" sldId="261"/>
            <ac:picMk id="14" creationId="{DCF1FF2B-12DB-4603-85D4-3FBF1F6FB8BC}"/>
          </ac:picMkLst>
        </pc:picChg>
        <pc:picChg chg="add mod">
          <ac:chgData name="Eric" userId="2d7e4a5a-b98b-4cdc-aa48-e8335b0bd033" providerId="ADAL" clId="{64BFEB8D-04B5-4B5B-831E-C08346EE8ED7}" dt="2021-02-07T10:21:35.228" v="1040"/>
          <ac:picMkLst>
            <pc:docMk/>
            <pc:sldMk cId="3667007180" sldId="261"/>
            <ac:picMk id="15" creationId="{2FECD20A-4FF0-44C9-8232-9F68A0A5F914}"/>
          </ac:picMkLst>
        </pc:picChg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518252460" sldId="26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83237066" sldId="26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05419706" sldId="264"/>
        </pc:sldMkLst>
      </pc:sldChg>
      <pc:sldChg chg="modSp del mod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66227424" sldId="265"/>
        </pc:sldMkLst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9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0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3:00.375" v="70" actId="1076"/>
          <ac:spMkLst>
            <pc:docMk/>
            <pc:sldMk cId="3566227424" sldId="265"/>
            <ac:spMk id="11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3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6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7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8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19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20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09:02:59.296" v="67" actId="1076"/>
          <ac:spMkLst>
            <pc:docMk/>
            <pc:sldMk cId="3566227424" sldId="265"/>
            <ac:spMk id="21" creationId="{00000000-0000-0000-0000-000000000000}"/>
          </ac:spMkLst>
        </pc:s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14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28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29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30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31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09:02:59.296" v="67" actId="1076"/>
          <ac:grpSpMkLst>
            <pc:docMk/>
            <pc:sldMk cId="3566227424" sldId="265"/>
            <ac:grpSpMk id="32" creationId="{00000000-0000-0000-0000-000000000000}"/>
          </ac:grpSpMkLst>
        </pc:grpChg>
        <pc:graphicFrameChg chg="mod">
          <ac:chgData name="Eric" userId="2d7e4a5a-b98b-4cdc-aa48-e8335b0bd033" providerId="ADAL" clId="{64BFEB8D-04B5-4B5B-831E-C08346EE8ED7}" dt="2021-02-07T09:02:59.296" v="67" actId="1076"/>
          <ac:graphicFrameMkLst>
            <pc:docMk/>
            <pc:sldMk cId="3566227424" sldId="265"/>
            <ac:graphicFrameMk id="2" creationId="{00000000-0000-0000-0000-000000000000}"/>
          </ac:graphicFrameMkLst>
        </pc:graphicFrameChg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56775270" sldId="26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678765639" sldId="26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63843254" sldId="26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88381666" sldId="26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2878797" sldId="27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508532780" sldId="27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6441213" sldId="27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3820215" sldId="27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066738680" sldId="27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325009964" sldId="27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08078565" sldId="27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60444374" sldId="27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82361727" sldId="27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222544067" sldId="27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165395785" sldId="28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812822375" sldId="28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64239942" sldId="28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170292244" sldId="28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83034645" sldId="28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830378138" sldId="28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51492676" sldId="28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47531090" sldId="28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38459763" sldId="28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17593487" sldId="28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13385901" sldId="29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51840365" sldId="29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05689479" sldId="29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406274587" sldId="29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403856220" sldId="29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29454634" sldId="29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56533512" sldId="29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62206880" sldId="29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409375959" sldId="29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20951201" sldId="29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32214267" sldId="30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657606054" sldId="30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15721730" sldId="30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28189767" sldId="30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8657190" sldId="30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53006012" sldId="30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786340869" sldId="30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12023118" sldId="30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129378204" sldId="30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69271705" sldId="30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383452825" sldId="31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39915648" sldId="31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819915810" sldId="31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15074376" sldId="31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5753036" sldId="31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84768968" sldId="31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93988601" sldId="31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99721648" sldId="31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780018613" sldId="31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151929956" sldId="31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594093638" sldId="32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57602499" sldId="32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275883903" sldId="32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93618620" sldId="32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2122061" sldId="32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89713631" sldId="32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07720482" sldId="32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14290316" sldId="32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04304337" sldId="32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82709803" sldId="32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190367948" sldId="33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56567765" sldId="33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944678404" sldId="33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30757450" sldId="33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73110815" sldId="33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559521018" sldId="33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4805426" sldId="33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924822039" sldId="33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977690426" sldId="33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36241693" sldId="33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81420339" sldId="34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77028812" sldId="34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49765784" sldId="34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61387311" sldId="34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27629117" sldId="34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46939714" sldId="34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509492290" sldId="34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963898163" sldId="34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351047550" sldId="34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68020346" sldId="34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599695825" sldId="35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13990670" sldId="35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95272973" sldId="35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58230747" sldId="35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09950461" sldId="35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545249562" sldId="35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465953185" sldId="35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57608069" sldId="35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677956279" sldId="35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25106549" sldId="35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71879149" sldId="36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41484350" sldId="36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07232992" sldId="36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19733831" sldId="36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416776626" sldId="36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04389248" sldId="36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18963232" sldId="36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427374937" sldId="36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88510705" sldId="36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14603023" sldId="36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82255022" sldId="37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00155167" sldId="37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21800342" sldId="37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91717298" sldId="37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193840081" sldId="37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049209415" sldId="37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73575355" sldId="37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97953012" sldId="37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098873653" sldId="37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335938" sldId="37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81228987" sldId="38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83829384" sldId="38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925787911" sldId="38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673659214" sldId="38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990237415" sldId="38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92840044" sldId="38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16683779" sldId="38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635087565" sldId="38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34284594" sldId="38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425650385" sldId="38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515525951" sldId="39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59178638" sldId="39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79833824" sldId="39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278219496" sldId="39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38602388" sldId="39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08631888" sldId="39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103937440" sldId="39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54730204" sldId="39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608071279" sldId="39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16961556" sldId="39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25168567" sldId="40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067638303" sldId="40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062278338" sldId="40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127468832" sldId="40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144441641" sldId="40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456923" sldId="40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35292495" sldId="40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10426525" sldId="40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34819568" sldId="40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23412793" sldId="40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8113352" sldId="41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913437723" sldId="41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138492835" sldId="41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791064260" sldId="41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08045898" sldId="41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995691073" sldId="41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40642833" sldId="41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03025903" sldId="41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094626010" sldId="41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62753183" sldId="41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391326354" sldId="42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30126362" sldId="42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028743096" sldId="42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199620331" sldId="42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695466645" sldId="42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30708614" sldId="42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24973768" sldId="42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48803322" sldId="42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14843487" sldId="42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521922573" sldId="42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15893707" sldId="43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044266872" sldId="43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4063182526" sldId="43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64817925" sldId="43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96625280" sldId="43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926698422" sldId="43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51318400" sldId="43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02222288" sldId="43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986830035" sldId="43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11183112" sldId="43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356279464" sldId="44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223480278" sldId="44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275446251" sldId="44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913056259" sldId="44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713228955" sldId="44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73411531" sldId="445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897122889" sldId="446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40294373" sldId="447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718989608" sldId="448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2436387844" sldId="449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34553395" sldId="450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864115656" sldId="451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840691344" sldId="452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1679140600" sldId="453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229028353" sldId="454"/>
        </pc:sldMkLst>
      </pc:sldChg>
      <pc:sldChg chg="del modTransition">
        <pc:chgData name="Eric" userId="2d7e4a5a-b98b-4cdc-aa48-e8335b0bd033" providerId="ADAL" clId="{64BFEB8D-04B5-4B5B-831E-C08346EE8ED7}" dt="2021-02-07T10:37:32.245" v="2238" actId="47"/>
        <pc:sldMkLst>
          <pc:docMk/>
          <pc:sldMk cId="3152848879" sldId="455"/>
        </pc:sldMkLst>
      </pc:sldChg>
      <pc:sldChg chg="delSp modSp mod modTransition setBg delAnim modAnim">
        <pc:chgData name="Eric" userId="2d7e4a5a-b98b-4cdc-aa48-e8335b0bd033" providerId="ADAL" clId="{64BFEB8D-04B5-4B5B-831E-C08346EE8ED7}" dt="2021-02-07T10:42:45.161" v="2247"/>
        <pc:sldMkLst>
          <pc:docMk/>
          <pc:sldMk cId="538530012" sldId="456"/>
        </pc:sldMkLst>
        <pc:spChg chg="del mod">
          <ac:chgData name="Eric" userId="2d7e4a5a-b98b-4cdc-aa48-e8335b0bd033" providerId="ADAL" clId="{64BFEB8D-04B5-4B5B-831E-C08346EE8ED7}" dt="2021-02-07T10:42:45.161" v="2247"/>
          <ac:spMkLst>
            <pc:docMk/>
            <pc:sldMk cId="538530012" sldId="456"/>
            <ac:spMk id="4" creationId="{00000000-0000-0000-0000-000000000000}"/>
          </ac:spMkLst>
        </pc:spChg>
      </pc:sldChg>
      <pc:sldChg chg="new del">
        <pc:chgData name="Eric" userId="2d7e4a5a-b98b-4cdc-aa48-e8335b0bd033" providerId="ADAL" clId="{64BFEB8D-04B5-4B5B-831E-C08346EE8ED7}" dt="2021-02-07T09:19:12.847" v="210" actId="47"/>
        <pc:sldMkLst>
          <pc:docMk/>
          <pc:sldMk cId="1940815438" sldId="457"/>
        </pc:sldMkLst>
      </pc:sldChg>
      <pc:sldChg chg="modSp add mod ord modAnim">
        <pc:chgData name="Eric" userId="2d7e4a5a-b98b-4cdc-aa48-e8335b0bd033" providerId="ADAL" clId="{64BFEB8D-04B5-4B5B-831E-C08346EE8ED7}" dt="2021-02-07T10:33:58.551" v="2108" actId="20577"/>
        <pc:sldMkLst>
          <pc:docMk/>
          <pc:sldMk cId="3234367019" sldId="457"/>
        </pc:sldMkLst>
        <pc:spChg chg="mod">
          <ac:chgData name="Eric" userId="2d7e4a5a-b98b-4cdc-aa48-e8335b0bd033" providerId="ADAL" clId="{64BFEB8D-04B5-4B5B-831E-C08346EE8ED7}" dt="2021-02-07T10:31:01.640" v="1692" actId="20577"/>
          <ac:spMkLst>
            <pc:docMk/>
            <pc:sldMk cId="3234367019" sldId="457"/>
            <ac:spMk id="10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9:38.567" v="1449" actId="20577"/>
          <ac:spMkLst>
            <pc:docMk/>
            <pc:sldMk cId="3234367019" sldId="457"/>
            <ac:spMk id="11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3:58.551" v="2108" actId="20577"/>
          <ac:spMkLst>
            <pc:docMk/>
            <pc:sldMk cId="3234367019" sldId="457"/>
            <ac:spMk id="1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2:41.948" v="1960" actId="313"/>
          <ac:spMkLst>
            <pc:docMk/>
            <pc:sldMk cId="3234367019" sldId="457"/>
            <ac:spMk id="13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1:18.782" v="1723" actId="20577"/>
          <ac:spMkLst>
            <pc:docMk/>
            <pc:sldMk cId="3234367019" sldId="457"/>
            <ac:spMk id="1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8:53.951" v="1280" actId="20577"/>
          <ac:spMkLst>
            <pc:docMk/>
            <pc:sldMk cId="3234367019" sldId="457"/>
            <ac:spMk id="1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2:53.189" v="1981" actId="20577"/>
          <ac:spMkLst>
            <pc:docMk/>
            <pc:sldMk cId="3234367019" sldId="457"/>
            <ac:spMk id="16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9:56.589" v="1469" actId="20577"/>
          <ac:spMkLst>
            <pc:docMk/>
            <pc:sldMk cId="3234367019" sldId="457"/>
            <ac:spMk id="17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8:26.704" v="1209" actId="6549"/>
          <ac:spMkLst>
            <pc:docMk/>
            <pc:sldMk cId="3234367019" sldId="457"/>
            <ac:spMk id="23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8:15.525" v="1190" actId="20577"/>
          <ac:spMkLst>
            <pc:docMk/>
            <pc:sldMk cId="3234367019" sldId="457"/>
            <ac:spMk id="2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28:40.653" v="1248" actId="20577"/>
          <ac:spMkLst>
            <pc:docMk/>
            <pc:sldMk cId="3234367019" sldId="457"/>
            <ac:spMk id="27" creationId="{00000000-0000-0000-0000-000000000000}"/>
          </ac:spMkLst>
        </pc:spChg>
      </pc:sldChg>
      <pc:sldChg chg="new del">
        <pc:chgData name="Eric" userId="2d7e4a5a-b98b-4cdc-aa48-e8335b0bd033" providerId="ADAL" clId="{64BFEB8D-04B5-4B5B-831E-C08346EE8ED7}" dt="2021-02-07T10:37:32.245" v="2238" actId="47"/>
        <pc:sldMkLst>
          <pc:docMk/>
          <pc:sldMk cId="50145059" sldId="458"/>
        </pc:sldMkLst>
      </pc:sldChg>
      <pc:sldChg chg="addSp modSp add mod">
        <pc:chgData name="Eric" userId="2d7e4a5a-b98b-4cdc-aa48-e8335b0bd033" providerId="ADAL" clId="{64BFEB8D-04B5-4B5B-831E-C08346EE8ED7}" dt="2021-02-07T10:21:50.649" v="1042" actId="1076"/>
        <pc:sldMkLst>
          <pc:docMk/>
          <pc:sldMk cId="3960017172" sldId="459"/>
        </pc:sldMkLst>
        <pc:spChg chg="mod">
          <ac:chgData name="Eric" userId="2d7e4a5a-b98b-4cdc-aa48-e8335b0bd033" providerId="ADAL" clId="{64BFEB8D-04B5-4B5B-831E-C08346EE8ED7}" dt="2021-02-07T10:20:02.657" v="1016" actId="20577"/>
          <ac:spMkLst>
            <pc:docMk/>
            <pc:sldMk cId="3960017172" sldId="459"/>
            <ac:spMk id="5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19:41.608" v="949" actId="20577"/>
          <ac:spMkLst>
            <pc:docMk/>
            <pc:sldMk cId="3960017172" sldId="459"/>
            <ac:spMk id="12" creationId="{00000000-0000-0000-0000-000000000000}"/>
          </ac:spMkLst>
        </pc:spChg>
        <pc:picChg chg="add mod">
          <ac:chgData name="Eric" userId="2d7e4a5a-b98b-4cdc-aa48-e8335b0bd033" providerId="ADAL" clId="{64BFEB8D-04B5-4B5B-831E-C08346EE8ED7}" dt="2021-02-07T10:21:20.529" v="1035" actId="1076"/>
          <ac:picMkLst>
            <pc:docMk/>
            <pc:sldMk cId="3960017172" sldId="459"/>
            <ac:picMk id="3" creationId="{17C2B033-28E3-4A9E-A540-81B2DE0E7B4D}"/>
          </ac:picMkLst>
        </pc:picChg>
        <pc:picChg chg="mod">
          <ac:chgData name="Eric" userId="2d7e4a5a-b98b-4cdc-aa48-e8335b0bd033" providerId="ADAL" clId="{64BFEB8D-04B5-4B5B-831E-C08346EE8ED7}" dt="2021-02-07T10:21:46.001" v="1041"/>
          <ac:picMkLst>
            <pc:docMk/>
            <pc:sldMk cId="3960017172" sldId="459"/>
            <ac:picMk id="14" creationId="{DCF1FF2B-12DB-4603-85D4-3FBF1F6FB8BC}"/>
          </ac:picMkLst>
        </pc:picChg>
        <pc:picChg chg="add mod">
          <ac:chgData name="Eric" userId="2d7e4a5a-b98b-4cdc-aa48-e8335b0bd033" providerId="ADAL" clId="{64BFEB8D-04B5-4B5B-831E-C08346EE8ED7}" dt="2021-02-07T10:21:16.224" v="1034" actId="1076"/>
          <ac:picMkLst>
            <pc:docMk/>
            <pc:sldMk cId="3960017172" sldId="459"/>
            <ac:picMk id="2050" creationId="{24282A2C-2E11-4876-9C11-33190D300BF9}"/>
          </ac:picMkLst>
        </pc:picChg>
        <pc:picChg chg="add mod">
          <ac:chgData name="Eric" userId="2d7e4a5a-b98b-4cdc-aa48-e8335b0bd033" providerId="ADAL" clId="{64BFEB8D-04B5-4B5B-831E-C08346EE8ED7}" dt="2021-02-07T10:21:50.649" v="1042" actId="1076"/>
          <ac:picMkLst>
            <pc:docMk/>
            <pc:sldMk cId="3960017172" sldId="459"/>
            <ac:picMk id="2052" creationId="{7AE65DAC-1E0F-48CC-913C-7DD02A95B02A}"/>
          </ac:picMkLst>
        </pc:picChg>
      </pc:sldChg>
      <pc:sldChg chg="new del">
        <pc:chgData name="Eric" userId="2d7e4a5a-b98b-4cdc-aa48-e8335b0bd033" providerId="ADAL" clId="{64BFEB8D-04B5-4B5B-831E-C08346EE8ED7}" dt="2021-02-07T10:37:32.245" v="2238" actId="47"/>
        <pc:sldMkLst>
          <pc:docMk/>
          <pc:sldMk cId="2043507454" sldId="460"/>
        </pc:sldMkLst>
      </pc:sldChg>
      <pc:sldChg chg="addSp delSp modSp add mod">
        <pc:chgData name="Eric" userId="2d7e4a5a-b98b-4cdc-aa48-e8335b0bd033" providerId="ADAL" clId="{64BFEB8D-04B5-4B5B-831E-C08346EE8ED7}" dt="2021-02-07T10:35:17.849" v="2118" actId="208"/>
        <pc:sldMkLst>
          <pc:docMk/>
          <pc:sldMk cId="493676863" sldId="461"/>
        </pc:sldMkLst>
        <pc:spChg chg="mod">
          <ac:chgData name="Eric" userId="2d7e4a5a-b98b-4cdc-aa48-e8335b0bd033" providerId="ADAL" clId="{64BFEB8D-04B5-4B5B-831E-C08346EE8ED7}" dt="2021-02-07T10:26:44.615" v="1147" actId="20577"/>
          <ac:spMkLst>
            <pc:docMk/>
            <pc:sldMk cId="493676863" sldId="461"/>
            <ac:spMk id="45" creationId="{00000000-0000-0000-0000-000000000000}"/>
          </ac:spMkLst>
        </pc:spChg>
        <pc:picChg chg="add mod">
          <ac:chgData name="Eric" userId="2d7e4a5a-b98b-4cdc-aa48-e8335b0bd033" providerId="ADAL" clId="{64BFEB8D-04B5-4B5B-831E-C08346EE8ED7}" dt="2021-02-07T10:27:51.556" v="1169" actId="14100"/>
          <ac:picMkLst>
            <pc:docMk/>
            <pc:sldMk cId="493676863" sldId="461"/>
            <ac:picMk id="3" creationId="{DE4A0F61-27B5-48BD-B9F2-46F032C24C88}"/>
          </ac:picMkLst>
        </pc:picChg>
        <pc:picChg chg="add del mod">
          <ac:chgData name="Eric" userId="2d7e4a5a-b98b-4cdc-aa48-e8335b0bd033" providerId="ADAL" clId="{64BFEB8D-04B5-4B5B-831E-C08346EE8ED7}" dt="2021-02-07T10:34:57.729" v="2109" actId="478"/>
          <ac:picMkLst>
            <pc:docMk/>
            <pc:sldMk cId="493676863" sldId="461"/>
            <ac:picMk id="5" creationId="{3A51F759-AE5E-49D1-AE4A-5010E6FA2FFA}"/>
          </ac:picMkLst>
        </pc:picChg>
        <pc:picChg chg="add mod">
          <ac:chgData name="Eric" userId="2d7e4a5a-b98b-4cdc-aa48-e8335b0bd033" providerId="ADAL" clId="{64BFEB8D-04B5-4B5B-831E-C08346EE8ED7}" dt="2021-02-07T10:35:17.849" v="2118" actId="208"/>
          <ac:picMkLst>
            <pc:docMk/>
            <pc:sldMk cId="493676863" sldId="461"/>
            <ac:picMk id="7" creationId="{1770DB86-E769-416C-A9FC-38D1E9F4DB40}"/>
          </ac:picMkLst>
        </pc:picChg>
        <pc:picChg chg="del mod">
          <ac:chgData name="Eric" userId="2d7e4a5a-b98b-4cdc-aa48-e8335b0bd033" providerId="ADAL" clId="{64BFEB8D-04B5-4B5B-831E-C08346EE8ED7}" dt="2021-02-07T10:26:46.264" v="1149" actId="478"/>
          <ac:picMkLst>
            <pc:docMk/>
            <pc:sldMk cId="493676863" sldId="461"/>
            <ac:picMk id="49" creationId="{F8B29BB9-8C0C-41DE-9DE1-C82ECA069CAF}"/>
          </ac:picMkLst>
        </pc:picChg>
        <pc:picChg chg="del">
          <ac:chgData name="Eric" userId="2d7e4a5a-b98b-4cdc-aa48-e8335b0bd033" providerId="ADAL" clId="{64BFEB8D-04B5-4B5B-831E-C08346EE8ED7}" dt="2021-02-07T10:26:47.728" v="1150" actId="478"/>
          <ac:picMkLst>
            <pc:docMk/>
            <pc:sldMk cId="493676863" sldId="461"/>
            <ac:picMk id="50" creationId="{75DE1394-DA91-41C7-AFFA-B7B1FAD68185}"/>
          </ac:picMkLst>
        </pc:picChg>
      </pc:sldChg>
      <pc:sldChg chg="addSp delSp modSp add mod addAnim delAnim modAnim">
        <pc:chgData name="Eric" userId="2d7e4a5a-b98b-4cdc-aa48-e8335b0bd033" providerId="ADAL" clId="{64BFEB8D-04B5-4B5B-831E-C08346EE8ED7}" dt="2021-02-07T10:47:44.581" v="2332" actId="114"/>
        <pc:sldMkLst>
          <pc:docMk/>
          <pc:sldMk cId="2468281360" sldId="462"/>
        </pc:sldMkLst>
        <pc:spChg chg="mod">
          <ac:chgData name="Eric" userId="2d7e4a5a-b98b-4cdc-aa48-e8335b0bd033" providerId="ADAL" clId="{64BFEB8D-04B5-4B5B-831E-C08346EE8ED7}" dt="2021-02-07T10:43:26.002" v="2250" actId="207"/>
          <ac:spMkLst>
            <pc:docMk/>
            <pc:sldMk cId="2468281360" sldId="462"/>
            <ac:spMk id="4" creationId="{00000000-0000-0000-0000-000000000000}"/>
          </ac:spMkLst>
        </pc:spChg>
        <pc:spChg chg="add del topLvl">
          <ac:chgData name="Eric" userId="2d7e4a5a-b98b-4cdc-aa48-e8335b0bd033" providerId="ADAL" clId="{64BFEB8D-04B5-4B5B-831E-C08346EE8ED7}" dt="2021-02-07T10:37:08.941" v="2232" actId="478"/>
          <ac:spMkLst>
            <pc:docMk/>
            <pc:sldMk cId="2468281360" sldId="462"/>
            <ac:spMk id="8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46:53.961" v="2328" actId="20577"/>
          <ac:spMkLst>
            <pc:docMk/>
            <pc:sldMk cId="2468281360" sldId="462"/>
            <ac:spMk id="9" creationId="{00000000-0000-0000-0000-000000000000}"/>
          </ac:spMkLst>
        </pc:spChg>
        <pc:spChg chg="del topLvl">
          <ac:chgData name="Eric" userId="2d7e4a5a-b98b-4cdc-aa48-e8335b0bd033" providerId="ADAL" clId="{64BFEB8D-04B5-4B5B-831E-C08346EE8ED7}" dt="2021-02-07T10:37:08.941" v="2232" actId="478"/>
          <ac:spMkLst>
            <pc:docMk/>
            <pc:sldMk cId="2468281360" sldId="462"/>
            <ac:spMk id="20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5:39.361" v="2136" actId="20577"/>
          <ac:spMkLst>
            <pc:docMk/>
            <pc:sldMk cId="2468281360" sldId="462"/>
            <ac:spMk id="27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6:27.256" v="2144" actId="207"/>
          <ac:spMkLst>
            <pc:docMk/>
            <pc:sldMk cId="2468281360" sldId="462"/>
            <ac:spMk id="28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47:07.097" v="2330" actId="114"/>
          <ac:spMkLst>
            <pc:docMk/>
            <pc:sldMk cId="2468281360" sldId="462"/>
            <ac:spMk id="30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7:20.983" v="2236" actId="478"/>
          <ac:spMkLst>
            <pc:docMk/>
            <pc:sldMk cId="2468281360" sldId="462"/>
            <ac:spMk id="3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45:59.121" v="2295" actId="114"/>
          <ac:spMkLst>
            <pc:docMk/>
            <pc:sldMk cId="2468281360" sldId="462"/>
            <ac:spMk id="34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7:15.289" v="2235" actId="478"/>
          <ac:spMkLst>
            <pc:docMk/>
            <pc:sldMk cId="2468281360" sldId="462"/>
            <ac:spMk id="36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47:44.581" v="2332" actId="114"/>
          <ac:spMkLst>
            <pc:docMk/>
            <pc:sldMk cId="2468281360" sldId="462"/>
            <ac:spMk id="38" creationId="{00000000-0000-0000-0000-000000000000}"/>
          </ac:spMkLst>
        </pc:spChg>
        <pc:spChg chg="topLvl">
          <ac:chgData name="Eric" userId="2d7e4a5a-b98b-4cdc-aa48-e8335b0bd033" providerId="ADAL" clId="{64BFEB8D-04B5-4B5B-831E-C08346EE8ED7}" dt="2021-02-07T10:37:22.632" v="2237" actId="478"/>
          <ac:spMkLst>
            <pc:docMk/>
            <pc:sldMk cId="2468281360" sldId="462"/>
            <ac:spMk id="40" creationId="{00000000-0000-0000-0000-000000000000}"/>
          </ac:spMkLst>
        </pc:spChg>
        <pc:spChg chg="del topLvl">
          <ac:chgData name="Eric" userId="2d7e4a5a-b98b-4cdc-aa48-e8335b0bd033" providerId="ADAL" clId="{64BFEB8D-04B5-4B5B-831E-C08346EE8ED7}" dt="2021-02-07T10:37:22.632" v="2237" actId="478"/>
          <ac:spMkLst>
            <pc:docMk/>
            <pc:sldMk cId="2468281360" sldId="462"/>
            <ac:spMk id="46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37:11.742" v="2233" actId="478"/>
          <ac:spMkLst>
            <pc:docMk/>
            <pc:sldMk cId="2468281360" sldId="462"/>
            <ac:spMk id="48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10:37:20.983" v="2236" actId="478"/>
          <ac:spMkLst>
            <pc:docMk/>
            <pc:sldMk cId="2468281360" sldId="462"/>
            <ac:spMk id="49" creationId="{00000000-0000-0000-0000-000000000000}"/>
          </ac:spMkLst>
        </pc:spChg>
        <pc:spChg chg="del">
          <ac:chgData name="Eric" userId="2d7e4a5a-b98b-4cdc-aa48-e8335b0bd033" providerId="ADAL" clId="{64BFEB8D-04B5-4B5B-831E-C08346EE8ED7}" dt="2021-02-07T10:37:13.303" v="2234" actId="478"/>
          <ac:spMkLst>
            <pc:docMk/>
            <pc:sldMk cId="2468281360" sldId="462"/>
            <ac:spMk id="51" creationId="{00000000-0000-0000-0000-000000000000}"/>
          </ac:spMkLst>
        </pc:spChg>
        <pc:spChg chg="del mod">
          <ac:chgData name="Eric" userId="2d7e4a5a-b98b-4cdc-aa48-e8335b0bd033" providerId="ADAL" clId="{64BFEB8D-04B5-4B5B-831E-C08346EE8ED7}" dt="2021-02-07T10:37:15.289" v="2235" actId="478"/>
          <ac:spMkLst>
            <pc:docMk/>
            <pc:sldMk cId="2468281360" sldId="462"/>
            <ac:spMk id="52" creationId="{00000000-0000-0000-0000-000000000000}"/>
          </ac:spMkLst>
        </pc:spChg>
        <pc:spChg chg="mod">
          <ac:chgData name="Eric" userId="2d7e4a5a-b98b-4cdc-aa48-e8335b0bd033" providerId="ADAL" clId="{64BFEB8D-04B5-4B5B-831E-C08346EE8ED7}" dt="2021-02-07T10:37:15.289" v="2235" actId="478"/>
          <ac:spMkLst>
            <pc:docMk/>
            <pc:sldMk cId="2468281360" sldId="462"/>
            <ac:spMk id="53" creationId="{00000000-0000-0000-0000-000000000000}"/>
          </ac:spMkLst>
        </pc:spChg>
        <pc:grpChg chg="del">
          <ac:chgData name="Eric" userId="2d7e4a5a-b98b-4cdc-aa48-e8335b0bd033" providerId="ADAL" clId="{64BFEB8D-04B5-4B5B-831E-C08346EE8ED7}" dt="2021-02-07T10:35:43.316" v="2137" actId="478"/>
          <ac:grpSpMkLst>
            <pc:docMk/>
            <pc:sldMk cId="2468281360" sldId="462"/>
            <ac:grpSpMk id="2" creationId="{00000000-0000-0000-0000-000000000000}"/>
          </ac:grpSpMkLst>
        </pc:grpChg>
        <pc:grpChg chg="add del">
          <ac:chgData name="Eric" userId="2d7e4a5a-b98b-4cdc-aa48-e8335b0bd033" providerId="ADAL" clId="{64BFEB8D-04B5-4B5B-831E-C08346EE8ED7}" dt="2021-02-07T10:37:08.941" v="2232" actId="478"/>
          <ac:grpSpMkLst>
            <pc:docMk/>
            <pc:sldMk cId="2468281360" sldId="462"/>
            <ac:grpSpMk id="6" creationId="{00000000-0000-0000-0000-000000000000}"/>
          </ac:grpSpMkLst>
        </pc:grpChg>
        <pc:grpChg chg="del mod">
          <ac:chgData name="Eric" userId="2d7e4a5a-b98b-4cdc-aa48-e8335b0bd033" providerId="ADAL" clId="{64BFEB8D-04B5-4B5B-831E-C08346EE8ED7}" dt="2021-02-07T10:37:20.983" v="2236" actId="478"/>
          <ac:grpSpMkLst>
            <pc:docMk/>
            <pc:sldMk cId="2468281360" sldId="462"/>
            <ac:grpSpMk id="7" creationId="{00000000-0000-0000-0000-000000000000}"/>
          </ac:grpSpMkLst>
        </pc:grpChg>
        <pc:grpChg chg="mod">
          <ac:chgData name="Eric" userId="2d7e4a5a-b98b-4cdc-aa48-e8335b0bd033" providerId="ADAL" clId="{64BFEB8D-04B5-4B5B-831E-C08346EE8ED7}" dt="2021-02-07T10:37:15.289" v="2235" actId="478"/>
          <ac:grpSpMkLst>
            <pc:docMk/>
            <pc:sldMk cId="2468281360" sldId="462"/>
            <ac:grpSpMk id="10" creationId="{00000000-0000-0000-0000-000000000000}"/>
          </ac:grpSpMkLst>
        </pc:grpChg>
        <pc:grpChg chg="del">
          <ac:chgData name="Eric" userId="2d7e4a5a-b98b-4cdc-aa48-e8335b0bd033" providerId="ADAL" clId="{64BFEB8D-04B5-4B5B-831E-C08346EE8ED7}" dt="2021-02-07T10:37:22.632" v="2237" actId="478"/>
          <ac:grpSpMkLst>
            <pc:docMk/>
            <pc:sldMk cId="2468281360" sldId="462"/>
            <ac:grpSpMk id="11" creationId="{00000000-0000-0000-0000-000000000000}"/>
          </ac:grpSpMkLst>
        </pc:grpChg>
        <pc:grpChg chg="del mod">
          <ac:chgData name="Eric" userId="2d7e4a5a-b98b-4cdc-aa48-e8335b0bd033" providerId="ADAL" clId="{64BFEB8D-04B5-4B5B-831E-C08346EE8ED7}" dt="2021-02-07T10:37:11.742" v="2233" actId="478"/>
          <ac:grpSpMkLst>
            <pc:docMk/>
            <pc:sldMk cId="2468281360" sldId="462"/>
            <ac:grpSpMk id="47" creationId="{00000000-0000-0000-0000-000000000000}"/>
          </ac:grpSpMkLst>
        </pc:grpChg>
        <pc:grpChg chg="del mod">
          <ac:chgData name="Eric" userId="2d7e4a5a-b98b-4cdc-aa48-e8335b0bd033" providerId="ADAL" clId="{64BFEB8D-04B5-4B5B-831E-C08346EE8ED7}" dt="2021-02-07T10:37:15.289" v="2235" actId="478"/>
          <ac:grpSpMkLst>
            <pc:docMk/>
            <pc:sldMk cId="2468281360" sldId="462"/>
            <ac:grpSpMk id="50" creationId="{00000000-0000-0000-0000-000000000000}"/>
          </ac:grpSpMkLst>
        </pc:grpChg>
        <pc:cxnChg chg="mod">
          <ac:chgData name="Eric" userId="2d7e4a5a-b98b-4cdc-aa48-e8335b0bd033" providerId="ADAL" clId="{64BFEB8D-04B5-4B5B-831E-C08346EE8ED7}" dt="2021-02-07T10:37:06.706" v="2231" actId="478"/>
          <ac:cxnSpMkLst>
            <pc:docMk/>
            <pc:sldMk cId="2468281360" sldId="462"/>
            <ac:cxnSpMk id="14" creationId="{00000000-0000-0000-0000-000000000000}"/>
          </ac:cxnSpMkLst>
        </pc:cxnChg>
      </pc:sldChg>
      <pc:sldMasterChg chg="modTransition modSldLayout">
        <pc:chgData name="Eric" userId="2d7e4a5a-b98b-4cdc-aa48-e8335b0bd033" providerId="ADAL" clId="{64BFEB8D-04B5-4B5B-831E-C08346EE8ED7}" dt="2021-02-07T09:33:14.151" v="586"/>
        <pc:sldMasterMkLst>
          <pc:docMk/>
          <pc:sldMasterMk cId="318576174" sldId="2147483648"/>
        </pc:sldMasterMkLst>
        <pc:sldLayoutChg chg="modTransition">
          <pc:chgData name="Eric" userId="2d7e4a5a-b98b-4cdc-aa48-e8335b0bd033" providerId="ADAL" clId="{64BFEB8D-04B5-4B5B-831E-C08346EE8ED7}" dt="2021-02-07T09:33:14.151" v="586"/>
          <pc:sldLayoutMkLst>
            <pc:docMk/>
            <pc:sldMasterMk cId="318576174" sldId="2147483648"/>
            <pc:sldLayoutMk cId="239465649" sldId="2147483649"/>
          </pc:sldLayoutMkLst>
        </pc:sldLayoutChg>
        <pc:sldLayoutChg chg="modTransition">
          <pc:chgData name="Eric" userId="2d7e4a5a-b98b-4cdc-aa48-e8335b0bd033" providerId="ADAL" clId="{64BFEB8D-04B5-4B5B-831E-C08346EE8ED7}" dt="2021-02-07T09:33:14.151" v="586"/>
          <pc:sldLayoutMkLst>
            <pc:docMk/>
            <pc:sldMasterMk cId="318576174" sldId="2147483648"/>
            <pc:sldLayoutMk cId="3909902194" sldId="2147483650"/>
          </pc:sldLayoutMkLst>
        </pc:sldLayoutChg>
      </pc:sldMasterChg>
      <pc:sldMasterChg chg="modTransition modSldLayout">
        <pc:chgData name="Eric" userId="2d7e4a5a-b98b-4cdc-aa48-e8335b0bd033" providerId="ADAL" clId="{64BFEB8D-04B5-4B5B-831E-C08346EE8ED7}" dt="2021-02-07T09:33:14.151" v="586"/>
        <pc:sldMasterMkLst>
          <pc:docMk/>
          <pc:sldMasterMk cId="4225363848" sldId="2147483660"/>
        </pc:sldMasterMkLst>
        <pc:sldLayoutChg chg="modTransition">
          <pc:chgData name="Eric" userId="2d7e4a5a-b98b-4cdc-aa48-e8335b0bd033" providerId="ADAL" clId="{64BFEB8D-04B5-4B5B-831E-C08346EE8ED7}" dt="2021-02-07T09:33:14.151" v="586"/>
          <pc:sldLayoutMkLst>
            <pc:docMk/>
            <pc:sldMasterMk cId="4225363848" sldId="2147483660"/>
            <pc:sldLayoutMk cId="1549191748" sldId="2147483661"/>
          </pc:sldLayoutMkLst>
        </pc:sldLayoutChg>
      </pc:sldMasterChg>
    </pc:docChg>
  </pc:docChgLst>
  <pc:docChgLst>
    <pc:chgData name="Eric Lecoutre" userId="2d7e4a5a-b98b-4cdc-aa48-e8335b0bd033" providerId="ADAL" clId="{8C050F69-940E-4CE8-B4E3-8EB1B1CBEA7D}"/>
    <pc:docChg chg="custSel modSld">
      <pc:chgData name="Eric Lecoutre" userId="2d7e4a5a-b98b-4cdc-aa48-e8335b0bd033" providerId="ADAL" clId="{8C050F69-940E-4CE8-B4E3-8EB1B1CBEA7D}" dt="2019-01-10T13:59:12.134" v="50" actId="165"/>
      <pc:docMkLst>
        <pc:docMk/>
      </pc:docMkLst>
      <pc:sldChg chg="delSp modSp modAnim">
        <pc:chgData name="Eric Lecoutre" userId="2d7e4a5a-b98b-4cdc-aa48-e8335b0bd033" providerId="ADAL" clId="{8C050F69-940E-4CE8-B4E3-8EB1B1CBEA7D}" dt="2019-01-10T13:59:12.134" v="50" actId="165"/>
        <pc:sldMkLst>
          <pc:docMk/>
          <pc:sldMk cId="451492676" sldId="286"/>
        </pc:sldMkLst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2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3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4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5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6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8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9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0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1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2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3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4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15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1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2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3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6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7" creationId="{00000000-0000-0000-0000-000000000000}"/>
          </ac:spMkLst>
        </pc:spChg>
        <pc:spChg chg="mod topLvl">
          <ac:chgData name="Eric Lecoutre" userId="2d7e4a5a-b98b-4cdc-aa48-e8335b0bd033" providerId="ADAL" clId="{8C050F69-940E-4CE8-B4E3-8EB1B1CBEA7D}" dt="2019-01-10T13:59:12.134" v="50" actId="165"/>
          <ac:spMkLst>
            <pc:docMk/>
            <pc:sldMk cId="451492676" sldId="286"/>
            <ac:spMk id="78" creationId="{00000000-0000-0000-0000-000000000000}"/>
          </ac:spMkLst>
        </pc:spChg>
        <pc:grpChg chg="del">
          <ac:chgData name="Eric Lecoutre" userId="2d7e4a5a-b98b-4cdc-aa48-e8335b0bd033" providerId="ADAL" clId="{8C050F69-940E-4CE8-B4E3-8EB1B1CBEA7D}" dt="2019-01-10T13:59:12.134" v="50" actId="165"/>
          <ac:grpSpMkLst>
            <pc:docMk/>
            <pc:sldMk cId="451492676" sldId="286"/>
            <ac:grpSpMk id="25" creationId="{00000000-0000-0000-0000-000000000000}"/>
          </ac:grpSpMkLst>
        </pc:grpChg>
      </pc:sldChg>
      <pc:sldChg chg="delSp modSp delAnim">
        <pc:chgData name="Eric Lecoutre" userId="2d7e4a5a-b98b-4cdc-aa48-e8335b0bd033" providerId="ADAL" clId="{8C050F69-940E-4CE8-B4E3-8EB1B1CBEA7D}" dt="2019-01-10T13:16:55.611" v="49" actId="478"/>
        <pc:sldMkLst>
          <pc:docMk/>
          <pc:sldMk cId="3409375959" sldId="298"/>
        </pc:sldMkLst>
        <pc:spChg chg="mod">
          <ac:chgData name="Eric Lecoutre" userId="2d7e4a5a-b98b-4cdc-aa48-e8335b0bd033" providerId="ADAL" clId="{8C050F69-940E-4CE8-B4E3-8EB1B1CBEA7D}" dt="2019-01-10T13:16:51.159" v="48" actId="20577"/>
          <ac:spMkLst>
            <pc:docMk/>
            <pc:sldMk cId="3409375959" sldId="298"/>
            <ac:spMk id="6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6:39.057" v="18" actId="208"/>
          <ac:spMkLst>
            <pc:docMk/>
            <pc:sldMk cId="3409375959" sldId="298"/>
            <ac:spMk id="13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5:46.101" v="3" actId="208"/>
          <ac:spMkLst>
            <pc:docMk/>
            <pc:sldMk cId="3409375959" sldId="298"/>
            <ac:spMk id="17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6:09.904" v="6" actId="208"/>
          <ac:spMkLst>
            <pc:docMk/>
            <pc:sldMk cId="3409375959" sldId="298"/>
            <ac:spMk id="18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6:17.210" v="7" actId="207"/>
          <ac:spMkLst>
            <pc:docMk/>
            <pc:sldMk cId="3409375959" sldId="298"/>
            <ac:spMk id="20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5:31.254" v="1" actId="207"/>
          <ac:spMkLst>
            <pc:docMk/>
            <pc:sldMk cId="3409375959" sldId="298"/>
            <ac:spMk id="22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6:05.336" v="5" actId="207"/>
          <ac:spMkLst>
            <pc:docMk/>
            <pc:sldMk cId="3409375959" sldId="298"/>
            <ac:spMk id="25" creationId="{00000000-0000-0000-0000-000000000000}"/>
          </ac:spMkLst>
        </pc:spChg>
        <pc:spChg chg="mod">
          <ac:chgData name="Eric Lecoutre" userId="2d7e4a5a-b98b-4cdc-aa48-e8335b0bd033" providerId="ADAL" clId="{8C050F69-940E-4CE8-B4E3-8EB1B1CBEA7D}" dt="2019-01-10T13:16:24.307" v="17" actId="20577"/>
          <ac:spMkLst>
            <pc:docMk/>
            <pc:sldMk cId="3409375959" sldId="298"/>
            <ac:spMk id="29" creationId="{00000000-0000-0000-0000-000000000000}"/>
          </ac:spMkLst>
        </pc:spChg>
        <pc:spChg chg="del">
          <ac:chgData name="Eric Lecoutre" userId="2d7e4a5a-b98b-4cdc-aa48-e8335b0bd033" providerId="ADAL" clId="{8C050F69-940E-4CE8-B4E3-8EB1B1CBEA7D}" dt="2019-01-10T13:16:42.577" v="19" actId="478"/>
          <ac:spMkLst>
            <pc:docMk/>
            <pc:sldMk cId="3409375959" sldId="298"/>
            <ac:spMk id="65" creationId="{00000000-0000-0000-0000-000000000000}"/>
          </ac:spMkLst>
        </pc:spChg>
        <pc:spChg chg="del">
          <ac:chgData name="Eric Lecoutre" userId="2d7e4a5a-b98b-4cdc-aa48-e8335b0bd033" providerId="ADAL" clId="{8C050F69-940E-4CE8-B4E3-8EB1B1CBEA7D}" dt="2019-01-10T13:16:55.611" v="49" actId="478"/>
          <ac:spMkLst>
            <pc:docMk/>
            <pc:sldMk cId="3409375959" sldId="298"/>
            <ac:spMk id="66" creationId="{00000000-0000-0000-0000-000000000000}"/>
          </ac:spMkLst>
        </pc:spChg>
        <pc:grpChg chg="mod">
          <ac:chgData name="Eric Lecoutre" userId="2d7e4a5a-b98b-4cdc-aa48-e8335b0bd033" providerId="ADAL" clId="{8C050F69-940E-4CE8-B4E3-8EB1B1CBEA7D}" dt="2019-01-10T13:16:00.511" v="4" actId="207"/>
          <ac:grpSpMkLst>
            <pc:docMk/>
            <pc:sldMk cId="3409375959" sldId="298"/>
            <ac:grpSpMk id="8" creationId="{00000000-0000-0000-0000-000000000000}"/>
          </ac:grpSpMkLst>
        </pc:grpChg>
        <pc:grpChg chg="del">
          <ac:chgData name="Eric Lecoutre" userId="2d7e4a5a-b98b-4cdc-aa48-e8335b0bd033" providerId="ADAL" clId="{8C050F69-940E-4CE8-B4E3-8EB1B1CBEA7D}" dt="2019-01-10T13:16:42.577" v="19" actId="478"/>
          <ac:grpSpMkLst>
            <pc:docMk/>
            <pc:sldMk cId="3409375959" sldId="298"/>
            <ac:grpSpMk id="63" creationId="{00000000-0000-0000-0000-000000000000}"/>
          </ac:grpSpMkLst>
        </pc:grpChg>
      </pc:sldChg>
      <pc:sldChg chg="modSp">
        <pc:chgData name="Eric Lecoutre" userId="2d7e4a5a-b98b-4cdc-aa48-e8335b0bd033" providerId="ADAL" clId="{8C050F69-940E-4CE8-B4E3-8EB1B1CBEA7D}" dt="2019-01-09T11:48:46.847" v="0" actId="1076"/>
        <pc:sldMkLst>
          <pc:docMk/>
          <pc:sldMk cId="3599695825" sldId="350"/>
        </pc:sldMkLst>
        <pc:spChg chg="mod">
          <ac:chgData name="Eric Lecoutre" userId="2d7e4a5a-b98b-4cdc-aa48-e8335b0bd033" providerId="ADAL" clId="{8C050F69-940E-4CE8-B4E3-8EB1B1CBEA7D}" dt="2019-01-09T11:48:46.847" v="0" actId="1076"/>
          <ac:spMkLst>
            <pc:docMk/>
            <pc:sldMk cId="3599695825" sldId="350"/>
            <ac:spMk id="4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4106413"/>
            <a:ext cx="12196763" cy="2751587"/>
            <a:chOff x="0" y="3412146"/>
            <a:chExt cx="12196763" cy="2751587"/>
          </a:xfrm>
          <a:solidFill>
            <a:schemeClr val="bg1">
              <a:lumMod val="95000"/>
            </a:schemeClr>
          </a:solidFill>
        </p:grpSpPr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0" y="3412146"/>
              <a:ext cx="12196763" cy="1177925"/>
            </a:xfrm>
            <a:custGeom>
              <a:avLst/>
              <a:gdLst>
                <a:gd name="T0" fmla="*/ 7163 w 7683"/>
                <a:gd name="T1" fmla="*/ 572 h 742"/>
                <a:gd name="T2" fmla="*/ 6824 w 7683"/>
                <a:gd name="T3" fmla="*/ 437 h 742"/>
                <a:gd name="T4" fmla="*/ 6358 w 7683"/>
                <a:gd name="T5" fmla="*/ 527 h 742"/>
                <a:gd name="T6" fmla="*/ 5742 w 7683"/>
                <a:gd name="T7" fmla="*/ 582 h 742"/>
                <a:gd name="T8" fmla="*/ 5510 w 7683"/>
                <a:gd name="T9" fmla="*/ 461 h 742"/>
                <a:gd name="T10" fmla="*/ 5092 w 7683"/>
                <a:gd name="T11" fmla="*/ 544 h 742"/>
                <a:gd name="T12" fmla="*/ 4675 w 7683"/>
                <a:gd name="T13" fmla="*/ 284 h 742"/>
                <a:gd name="T14" fmla="*/ 4127 w 7683"/>
                <a:gd name="T15" fmla="*/ 440 h 742"/>
                <a:gd name="T16" fmla="*/ 3863 w 7683"/>
                <a:gd name="T17" fmla="*/ 520 h 742"/>
                <a:gd name="T18" fmla="*/ 3713 w 7683"/>
                <a:gd name="T19" fmla="*/ 226 h 742"/>
                <a:gd name="T20" fmla="*/ 3508 w 7683"/>
                <a:gd name="T21" fmla="*/ 239 h 742"/>
                <a:gd name="T22" fmla="*/ 3155 w 7683"/>
                <a:gd name="T23" fmla="*/ 42 h 742"/>
                <a:gd name="T24" fmla="*/ 3087 w 7683"/>
                <a:gd name="T25" fmla="*/ 208 h 742"/>
                <a:gd name="T26" fmla="*/ 3032 w 7683"/>
                <a:gd name="T27" fmla="*/ 509 h 742"/>
                <a:gd name="T28" fmla="*/ 2960 w 7683"/>
                <a:gd name="T29" fmla="*/ 260 h 742"/>
                <a:gd name="T30" fmla="*/ 2847 w 7683"/>
                <a:gd name="T31" fmla="*/ 385 h 742"/>
                <a:gd name="T32" fmla="*/ 2806 w 7683"/>
                <a:gd name="T33" fmla="*/ 250 h 742"/>
                <a:gd name="T34" fmla="*/ 2714 w 7683"/>
                <a:gd name="T35" fmla="*/ 516 h 742"/>
                <a:gd name="T36" fmla="*/ 2655 w 7683"/>
                <a:gd name="T37" fmla="*/ 444 h 742"/>
                <a:gd name="T38" fmla="*/ 2563 w 7683"/>
                <a:gd name="T39" fmla="*/ 509 h 742"/>
                <a:gd name="T40" fmla="*/ 2491 w 7683"/>
                <a:gd name="T41" fmla="*/ 142 h 742"/>
                <a:gd name="T42" fmla="*/ 2460 w 7683"/>
                <a:gd name="T43" fmla="*/ 454 h 742"/>
                <a:gd name="T44" fmla="*/ 2320 w 7683"/>
                <a:gd name="T45" fmla="*/ 475 h 742"/>
                <a:gd name="T46" fmla="*/ 2094 w 7683"/>
                <a:gd name="T47" fmla="*/ 73 h 742"/>
                <a:gd name="T48" fmla="*/ 1957 w 7683"/>
                <a:gd name="T49" fmla="*/ 475 h 742"/>
                <a:gd name="T50" fmla="*/ 1930 w 7683"/>
                <a:gd name="T51" fmla="*/ 184 h 742"/>
                <a:gd name="T52" fmla="*/ 1848 w 7683"/>
                <a:gd name="T53" fmla="*/ 187 h 742"/>
                <a:gd name="T54" fmla="*/ 1807 w 7683"/>
                <a:gd name="T55" fmla="*/ 42 h 742"/>
                <a:gd name="T56" fmla="*/ 1635 w 7683"/>
                <a:gd name="T57" fmla="*/ 426 h 742"/>
                <a:gd name="T58" fmla="*/ 1533 w 7683"/>
                <a:gd name="T59" fmla="*/ 271 h 742"/>
                <a:gd name="T60" fmla="*/ 1478 w 7683"/>
                <a:gd name="T61" fmla="*/ 485 h 742"/>
                <a:gd name="T62" fmla="*/ 1365 w 7683"/>
                <a:gd name="T63" fmla="*/ 485 h 742"/>
                <a:gd name="T64" fmla="*/ 1245 w 7683"/>
                <a:gd name="T65" fmla="*/ 274 h 742"/>
                <a:gd name="T66" fmla="*/ 1064 w 7683"/>
                <a:gd name="T67" fmla="*/ 222 h 742"/>
                <a:gd name="T68" fmla="*/ 1054 w 7683"/>
                <a:gd name="T69" fmla="*/ 167 h 742"/>
                <a:gd name="T70" fmla="*/ 1040 w 7683"/>
                <a:gd name="T71" fmla="*/ 122 h 742"/>
                <a:gd name="T72" fmla="*/ 1002 w 7683"/>
                <a:gd name="T73" fmla="*/ 170 h 742"/>
                <a:gd name="T74" fmla="*/ 999 w 7683"/>
                <a:gd name="T75" fmla="*/ 250 h 742"/>
                <a:gd name="T76" fmla="*/ 992 w 7683"/>
                <a:gd name="T77" fmla="*/ 492 h 742"/>
                <a:gd name="T78" fmla="*/ 906 w 7683"/>
                <a:gd name="T79" fmla="*/ 343 h 742"/>
                <a:gd name="T80" fmla="*/ 944 w 7683"/>
                <a:gd name="T81" fmla="*/ 336 h 742"/>
                <a:gd name="T82" fmla="*/ 893 w 7683"/>
                <a:gd name="T83" fmla="*/ 336 h 742"/>
                <a:gd name="T84" fmla="*/ 841 w 7683"/>
                <a:gd name="T85" fmla="*/ 319 h 742"/>
                <a:gd name="T86" fmla="*/ 732 w 7683"/>
                <a:gd name="T87" fmla="*/ 374 h 742"/>
                <a:gd name="T88" fmla="*/ 660 w 7683"/>
                <a:gd name="T89" fmla="*/ 406 h 742"/>
                <a:gd name="T90" fmla="*/ 657 w 7683"/>
                <a:gd name="T91" fmla="*/ 361 h 742"/>
                <a:gd name="T92" fmla="*/ 657 w 7683"/>
                <a:gd name="T93" fmla="*/ 406 h 742"/>
                <a:gd name="T94" fmla="*/ 636 w 7683"/>
                <a:gd name="T95" fmla="*/ 406 h 742"/>
                <a:gd name="T96" fmla="*/ 633 w 7683"/>
                <a:gd name="T97" fmla="*/ 361 h 742"/>
                <a:gd name="T98" fmla="*/ 622 w 7683"/>
                <a:gd name="T99" fmla="*/ 492 h 742"/>
                <a:gd name="T100" fmla="*/ 609 w 7683"/>
                <a:gd name="T101" fmla="*/ 402 h 742"/>
                <a:gd name="T102" fmla="*/ 523 w 7683"/>
                <a:gd name="T103" fmla="*/ 416 h 742"/>
                <a:gd name="T104" fmla="*/ 482 w 7683"/>
                <a:gd name="T105" fmla="*/ 402 h 742"/>
                <a:gd name="T106" fmla="*/ 475 w 7683"/>
                <a:gd name="T107" fmla="*/ 447 h 742"/>
                <a:gd name="T108" fmla="*/ 431 w 7683"/>
                <a:gd name="T109" fmla="*/ 232 h 742"/>
                <a:gd name="T110" fmla="*/ 318 w 7683"/>
                <a:gd name="T111" fmla="*/ 347 h 742"/>
                <a:gd name="T112" fmla="*/ 232 w 7683"/>
                <a:gd name="T113" fmla="*/ 461 h 742"/>
                <a:gd name="T114" fmla="*/ 106 w 7683"/>
                <a:gd name="T115" fmla="*/ 381 h 742"/>
                <a:gd name="T116" fmla="*/ 61 w 7683"/>
                <a:gd name="T117" fmla="*/ 416 h 742"/>
                <a:gd name="T118" fmla="*/ 37 w 7683"/>
                <a:gd name="T119" fmla="*/ 589 h 742"/>
                <a:gd name="T120" fmla="*/ 482 w 7683"/>
                <a:gd name="T121" fmla="*/ 423 h 742"/>
                <a:gd name="T122" fmla="*/ 479 w 7683"/>
                <a:gd name="T123" fmla="*/ 447 h 742"/>
                <a:gd name="T124" fmla="*/ 1502 w 7683"/>
                <a:gd name="T125" fmla="*/ 558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3" h="742">
                  <a:moveTo>
                    <a:pt x="7642" y="548"/>
                  </a:moveTo>
                  <a:lnTo>
                    <a:pt x="7642" y="413"/>
                  </a:lnTo>
                  <a:lnTo>
                    <a:pt x="7560" y="444"/>
                  </a:lnTo>
                  <a:lnTo>
                    <a:pt x="7478" y="444"/>
                  </a:lnTo>
                  <a:lnTo>
                    <a:pt x="7478" y="523"/>
                  </a:lnTo>
                  <a:lnTo>
                    <a:pt x="7443" y="523"/>
                  </a:lnTo>
                  <a:lnTo>
                    <a:pt x="7443" y="385"/>
                  </a:lnTo>
                  <a:lnTo>
                    <a:pt x="7371" y="385"/>
                  </a:lnTo>
                  <a:lnTo>
                    <a:pt x="7371" y="471"/>
                  </a:lnTo>
                  <a:lnTo>
                    <a:pt x="7344" y="471"/>
                  </a:lnTo>
                  <a:lnTo>
                    <a:pt x="7344" y="513"/>
                  </a:lnTo>
                  <a:lnTo>
                    <a:pt x="7310" y="513"/>
                  </a:lnTo>
                  <a:lnTo>
                    <a:pt x="7310" y="613"/>
                  </a:lnTo>
                  <a:lnTo>
                    <a:pt x="7265" y="613"/>
                  </a:lnTo>
                  <a:lnTo>
                    <a:pt x="7265" y="413"/>
                  </a:lnTo>
                  <a:lnTo>
                    <a:pt x="7245" y="402"/>
                  </a:lnTo>
                  <a:lnTo>
                    <a:pt x="7245" y="357"/>
                  </a:lnTo>
                  <a:lnTo>
                    <a:pt x="7214" y="343"/>
                  </a:lnTo>
                  <a:lnTo>
                    <a:pt x="7211" y="271"/>
                  </a:lnTo>
                  <a:lnTo>
                    <a:pt x="7211" y="343"/>
                  </a:lnTo>
                  <a:lnTo>
                    <a:pt x="7180" y="357"/>
                  </a:lnTo>
                  <a:lnTo>
                    <a:pt x="7180" y="402"/>
                  </a:lnTo>
                  <a:lnTo>
                    <a:pt x="7163" y="416"/>
                  </a:lnTo>
                  <a:lnTo>
                    <a:pt x="7163" y="572"/>
                  </a:lnTo>
                  <a:lnTo>
                    <a:pt x="7111" y="572"/>
                  </a:lnTo>
                  <a:lnTo>
                    <a:pt x="7111" y="600"/>
                  </a:lnTo>
                  <a:lnTo>
                    <a:pt x="7070" y="600"/>
                  </a:lnTo>
                  <a:lnTo>
                    <a:pt x="7070" y="641"/>
                  </a:lnTo>
                  <a:lnTo>
                    <a:pt x="7057" y="641"/>
                  </a:lnTo>
                  <a:lnTo>
                    <a:pt x="7057" y="503"/>
                  </a:lnTo>
                  <a:lnTo>
                    <a:pt x="6988" y="503"/>
                  </a:lnTo>
                  <a:lnTo>
                    <a:pt x="6988" y="544"/>
                  </a:lnTo>
                  <a:lnTo>
                    <a:pt x="6968" y="544"/>
                  </a:lnTo>
                  <a:lnTo>
                    <a:pt x="6968" y="437"/>
                  </a:lnTo>
                  <a:lnTo>
                    <a:pt x="6954" y="437"/>
                  </a:lnTo>
                  <a:lnTo>
                    <a:pt x="6954" y="364"/>
                  </a:lnTo>
                  <a:lnTo>
                    <a:pt x="6951" y="364"/>
                  </a:lnTo>
                  <a:lnTo>
                    <a:pt x="6951" y="343"/>
                  </a:lnTo>
                  <a:lnTo>
                    <a:pt x="6933" y="343"/>
                  </a:lnTo>
                  <a:lnTo>
                    <a:pt x="6903" y="271"/>
                  </a:lnTo>
                  <a:lnTo>
                    <a:pt x="6899" y="142"/>
                  </a:lnTo>
                  <a:lnTo>
                    <a:pt x="6896" y="271"/>
                  </a:lnTo>
                  <a:lnTo>
                    <a:pt x="6862" y="340"/>
                  </a:lnTo>
                  <a:lnTo>
                    <a:pt x="6844" y="340"/>
                  </a:lnTo>
                  <a:lnTo>
                    <a:pt x="6844" y="361"/>
                  </a:lnTo>
                  <a:lnTo>
                    <a:pt x="6841" y="364"/>
                  </a:lnTo>
                  <a:lnTo>
                    <a:pt x="6841" y="437"/>
                  </a:lnTo>
                  <a:lnTo>
                    <a:pt x="6824" y="437"/>
                  </a:lnTo>
                  <a:lnTo>
                    <a:pt x="6824" y="444"/>
                  </a:lnTo>
                  <a:lnTo>
                    <a:pt x="6790" y="433"/>
                  </a:lnTo>
                  <a:lnTo>
                    <a:pt x="6790" y="586"/>
                  </a:lnTo>
                  <a:lnTo>
                    <a:pt x="6783" y="586"/>
                  </a:lnTo>
                  <a:lnTo>
                    <a:pt x="6783" y="600"/>
                  </a:lnTo>
                  <a:lnTo>
                    <a:pt x="6759" y="600"/>
                  </a:lnTo>
                  <a:lnTo>
                    <a:pt x="6759" y="520"/>
                  </a:lnTo>
                  <a:lnTo>
                    <a:pt x="6687" y="520"/>
                  </a:lnTo>
                  <a:lnTo>
                    <a:pt x="6687" y="620"/>
                  </a:lnTo>
                  <a:lnTo>
                    <a:pt x="6639" y="620"/>
                  </a:lnTo>
                  <a:lnTo>
                    <a:pt x="6639" y="440"/>
                  </a:lnTo>
                  <a:lnTo>
                    <a:pt x="6567" y="440"/>
                  </a:lnTo>
                  <a:lnTo>
                    <a:pt x="6567" y="613"/>
                  </a:lnTo>
                  <a:lnTo>
                    <a:pt x="6567" y="613"/>
                  </a:lnTo>
                  <a:lnTo>
                    <a:pt x="6567" y="631"/>
                  </a:lnTo>
                  <a:lnTo>
                    <a:pt x="6506" y="631"/>
                  </a:lnTo>
                  <a:lnTo>
                    <a:pt x="6506" y="620"/>
                  </a:lnTo>
                  <a:lnTo>
                    <a:pt x="6471" y="620"/>
                  </a:lnTo>
                  <a:lnTo>
                    <a:pt x="6471" y="596"/>
                  </a:lnTo>
                  <a:lnTo>
                    <a:pt x="6441" y="596"/>
                  </a:lnTo>
                  <a:lnTo>
                    <a:pt x="6441" y="530"/>
                  </a:lnTo>
                  <a:lnTo>
                    <a:pt x="6430" y="530"/>
                  </a:lnTo>
                  <a:lnTo>
                    <a:pt x="6430" y="527"/>
                  </a:lnTo>
                  <a:lnTo>
                    <a:pt x="6358" y="527"/>
                  </a:lnTo>
                  <a:lnTo>
                    <a:pt x="6358" y="603"/>
                  </a:lnTo>
                  <a:lnTo>
                    <a:pt x="6341" y="603"/>
                  </a:lnTo>
                  <a:lnTo>
                    <a:pt x="6341" y="174"/>
                  </a:lnTo>
                  <a:lnTo>
                    <a:pt x="6222" y="174"/>
                  </a:lnTo>
                  <a:lnTo>
                    <a:pt x="6222" y="634"/>
                  </a:lnTo>
                  <a:lnTo>
                    <a:pt x="6180" y="634"/>
                  </a:lnTo>
                  <a:lnTo>
                    <a:pt x="6180" y="174"/>
                  </a:lnTo>
                  <a:lnTo>
                    <a:pt x="6050" y="174"/>
                  </a:lnTo>
                  <a:lnTo>
                    <a:pt x="6050" y="451"/>
                  </a:lnTo>
                  <a:lnTo>
                    <a:pt x="6023" y="451"/>
                  </a:lnTo>
                  <a:lnTo>
                    <a:pt x="6023" y="596"/>
                  </a:lnTo>
                  <a:lnTo>
                    <a:pt x="5972" y="568"/>
                  </a:lnTo>
                  <a:lnTo>
                    <a:pt x="5972" y="440"/>
                  </a:lnTo>
                  <a:lnTo>
                    <a:pt x="5931" y="402"/>
                  </a:lnTo>
                  <a:lnTo>
                    <a:pt x="5890" y="440"/>
                  </a:lnTo>
                  <a:lnTo>
                    <a:pt x="5886" y="516"/>
                  </a:lnTo>
                  <a:lnTo>
                    <a:pt x="5879" y="516"/>
                  </a:lnTo>
                  <a:lnTo>
                    <a:pt x="5879" y="534"/>
                  </a:lnTo>
                  <a:lnTo>
                    <a:pt x="5876" y="534"/>
                  </a:lnTo>
                  <a:lnTo>
                    <a:pt x="5876" y="485"/>
                  </a:lnTo>
                  <a:lnTo>
                    <a:pt x="5783" y="485"/>
                  </a:lnTo>
                  <a:lnTo>
                    <a:pt x="5783" y="568"/>
                  </a:lnTo>
                  <a:lnTo>
                    <a:pt x="5742" y="568"/>
                  </a:lnTo>
                  <a:lnTo>
                    <a:pt x="5742" y="582"/>
                  </a:lnTo>
                  <a:lnTo>
                    <a:pt x="5722" y="582"/>
                  </a:lnTo>
                  <a:lnTo>
                    <a:pt x="5722" y="568"/>
                  </a:lnTo>
                  <a:lnTo>
                    <a:pt x="5701" y="568"/>
                  </a:lnTo>
                  <a:lnTo>
                    <a:pt x="5701" y="523"/>
                  </a:lnTo>
                  <a:lnTo>
                    <a:pt x="5640" y="503"/>
                  </a:lnTo>
                  <a:lnTo>
                    <a:pt x="5640" y="492"/>
                  </a:lnTo>
                  <a:lnTo>
                    <a:pt x="5599" y="492"/>
                  </a:lnTo>
                  <a:lnTo>
                    <a:pt x="5599" y="478"/>
                  </a:lnTo>
                  <a:lnTo>
                    <a:pt x="5578" y="478"/>
                  </a:lnTo>
                  <a:lnTo>
                    <a:pt x="5578" y="468"/>
                  </a:lnTo>
                  <a:lnTo>
                    <a:pt x="5571" y="464"/>
                  </a:lnTo>
                  <a:lnTo>
                    <a:pt x="5558" y="326"/>
                  </a:lnTo>
                  <a:lnTo>
                    <a:pt x="5547" y="468"/>
                  </a:lnTo>
                  <a:lnTo>
                    <a:pt x="5540" y="468"/>
                  </a:lnTo>
                  <a:lnTo>
                    <a:pt x="5540" y="496"/>
                  </a:lnTo>
                  <a:lnTo>
                    <a:pt x="5537" y="496"/>
                  </a:lnTo>
                  <a:lnTo>
                    <a:pt x="5537" y="503"/>
                  </a:lnTo>
                  <a:lnTo>
                    <a:pt x="5527" y="503"/>
                  </a:lnTo>
                  <a:lnTo>
                    <a:pt x="5523" y="506"/>
                  </a:lnTo>
                  <a:lnTo>
                    <a:pt x="5520" y="506"/>
                  </a:lnTo>
                  <a:lnTo>
                    <a:pt x="5520" y="478"/>
                  </a:lnTo>
                  <a:lnTo>
                    <a:pt x="5517" y="478"/>
                  </a:lnTo>
                  <a:lnTo>
                    <a:pt x="5517" y="461"/>
                  </a:lnTo>
                  <a:lnTo>
                    <a:pt x="5510" y="461"/>
                  </a:lnTo>
                  <a:lnTo>
                    <a:pt x="5493" y="409"/>
                  </a:lnTo>
                  <a:lnTo>
                    <a:pt x="5482" y="357"/>
                  </a:lnTo>
                  <a:lnTo>
                    <a:pt x="5475" y="409"/>
                  </a:lnTo>
                  <a:lnTo>
                    <a:pt x="5458" y="458"/>
                  </a:lnTo>
                  <a:lnTo>
                    <a:pt x="5455" y="458"/>
                  </a:lnTo>
                  <a:lnTo>
                    <a:pt x="5455" y="492"/>
                  </a:lnTo>
                  <a:lnTo>
                    <a:pt x="5451" y="492"/>
                  </a:lnTo>
                  <a:lnTo>
                    <a:pt x="5451" y="509"/>
                  </a:lnTo>
                  <a:lnTo>
                    <a:pt x="5445" y="509"/>
                  </a:lnTo>
                  <a:lnTo>
                    <a:pt x="5445" y="471"/>
                  </a:lnTo>
                  <a:lnTo>
                    <a:pt x="5397" y="471"/>
                  </a:lnTo>
                  <a:lnTo>
                    <a:pt x="5397" y="579"/>
                  </a:lnTo>
                  <a:lnTo>
                    <a:pt x="5373" y="579"/>
                  </a:lnTo>
                  <a:lnTo>
                    <a:pt x="5373" y="447"/>
                  </a:lnTo>
                  <a:lnTo>
                    <a:pt x="5232" y="444"/>
                  </a:lnTo>
                  <a:lnTo>
                    <a:pt x="5232" y="548"/>
                  </a:lnTo>
                  <a:lnTo>
                    <a:pt x="5226" y="548"/>
                  </a:lnTo>
                  <a:lnTo>
                    <a:pt x="5226" y="537"/>
                  </a:lnTo>
                  <a:lnTo>
                    <a:pt x="5212" y="537"/>
                  </a:lnTo>
                  <a:lnTo>
                    <a:pt x="5212" y="520"/>
                  </a:lnTo>
                  <a:lnTo>
                    <a:pt x="5209" y="520"/>
                  </a:lnTo>
                  <a:lnTo>
                    <a:pt x="5209" y="482"/>
                  </a:lnTo>
                  <a:lnTo>
                    <a:pt x="5092" y="482"/>
                  </a:lnTo>
                  <a:lnTo>
                    <a:pt x="5092" y="544"/>
                  </a:lnTo>
                  <a:lnTo>
                    <a:pt x="5082" y="544"/>
                  </a:lnTo>
                  <a:lnTo>
                    <a:pt x="5041" y="565"/>
                  </a:lnTo>
                  <a:lnTo>
                    <a:pt x="5041" y="548"/>
                  </a:lnTo>
                  <a:lnTo>
                    <a:pt x="4989" y="548"/>
                  </a:lnTo>
                  <a:lnTo>
                    <a:pt x="4989" y="423"/>
                  </a:lnTo>
                  <a:lnTo>
                    <a:pt x="4877" y="426"/>
                  </a:lnTo>
                  <a:lnTo>
                    <a:pt x="4877" y="437"/>
                  </a:lnTo>
                  <a:lnTo>
                    <a:pt x="4873" y="437"/>
                  </a:lnTo>
                  <a:lnTo>
                    <a:pt x="4873" y="454"/>
                  </a:lnTo>
                  <a:lnTo>
                    <a:pt x="4870" y="454"/>
                  </a:lnTo>
                  <a:lnTo>
                    <a:pt x="4870" y="492"/>
                  </a:lnTo>
                  <a:lnTo>
                    <a:pt x="4846" y="492"/>
                  </a:lnTo>
                  <a:lnTo>
                    <a:pt x="4846" y="575"/>
                  </a:lnTo>
                  <a:lnTo>
                    <a:pt x="4788" y="575"/>
                  </a:lnTo>
                  <a:lnTo>
                    <a:pt x="4788" y="606"/>
                  </a:lnTo>
                  <a:lnTo>
                    <a:pt x="4781" y="606"/>
                  </a:lnTo>
                  <a:lnTo>
                    <a:pt x="4781" y="516"/>
                  </a:lnTo>
                  <a:lnTo>
                    <a:pt x="4777" y="516"/>
                  </a:lnTo>
                  <a:lnTo>
                    <a:pt x="4777" y="496"/>
                  </a:lnTo>
                  <a:lnTo>
                    <a:pt x="4770" y="496"/>
                  </a:lnTo>
                  <a:lnTo>
                    <a:pt x="4770" y="471"/>
                  </a:lnTo>
                  <a:lnTo>
                    <a:pt x="4757" y="458"/>
                  </a:lnTo>
                  <a:lnTo>
                    <a:pt x="4757" y="309"/>
                  </a:lnTo>
                  <a:lnTo>
                    <a:pt x="4675" y="284"/>
                  </a:lnTo>
                  <a:lnTo>
                    <a:pt x="4558" y="312"/>
                  </a:lnTo>
                  <a:lnTo>
                    <a:pt x="4558" y="530"/>
                  </a:lnTo>
                  <a:lnTo>
                    <a:pt x="4551" y="530"/>
                  </a:lnTo>
                  <a:lnTo>
                    <a:pt x="4551" y="624"/>
                  </a:lnTo>
                  <a:lnTo>
                    <a:pt x="4545" y="624"/>
                  </a:lnTo>
                  <a:lnTo>
                    <a:pt x="4545" y="548"/>
                  </a:lnTo>
                  <a:lnTo>
                    <a:pt x="4541" y="544"/>
                  </a:lnTo>
                  <a:lnTo>
                    <a:pt x="4541" y="489"/>
                  </a:lnTo>
                  <a:lnTo>
                    <a:pt x="4538" y="468"/>
                  </a:lnTo>
                  <a:lnTo>
                    <a:pt x="4534" y="478"/>
                  </a:lnTo>
                  <a:lnTo>
                    <a:pt x="4517" y="433"/>
                  </a:lnTo>
                  <a:lnTo>
                    <a:pt x="4503" y="478"/>
                  </a:lnTo>
                  <a:lnTo>
                    <a:pt x="4500" y="471"/>
                  </a:lnTo>
                  <a:lnTo>
                    <a:pt x="4500" y="170"/>
                  </a:lnTo>
                  <a:lnTo>
                    <a:pt x="4414" y="149"/>
                  </a:lnTo>
                  <a:lnTo>
                    <a:pt x="4308" y="177"/>
                  </a:lnTo>
                  <a:lnTo>
                    <a:pt x="4308" y="558"/>
                  </a:lnTo>
                  <a:lnTo>
                    <a:pt x="4295" y="558"/>
                  </a:lnTo>
                  <a:lnTo>
                    <a:pt x="4295" y="485"/>
                  </a:lnTo>
                  <a:lnTo>
                    <a:pt x="4284" y="485"/>
                  </a:lnTo>
                  <a:lnTo>
                    <a:pt x="4284" y="458"/>
                  </a:lnTo>
                  <a:lnTo>
                    <a:pt x="4274" y="458"/>
                  </a:lnTo>
                  <a:lnTo>
                    <a:pt x="4274" y="440"/>
                  </a:lnTo>
                  <a:lnTo>
                    <a:pt x="4127" y="440"/>
                  </a:lnTo>
                  <a:lnTo>
                    <a:pt x="4127" y="461"/>
                  </a:lnTo>
                  <a:lnTo>
                    <a:pt x="4120" y="461"/>
                  </a:lnTo>
                  <a:lnTo>
                    <a:pt x="4120" y="485"/>
                  </a:lnTo>
                  <a:lnTo>
                    <a:pt x="4103" y="485"/>
                  </a:lnTo>
                  <a:lnTo>
                    <a:pt x="4103" y="565"/>
                  </a:lnTo>
                  <a:lnTo>
                    <a:pt x="4093" y="534"/>
                  </a:lnTo>
                  <a:lnTo>
                    <a:pt x="4079" y="534"/>
                  </a:lnTo>
                  <a:lnTo>
                    <a:pt x="4079" y="447"/>
                  </a:lnTo>
                  <a:lnTo>
                    <a:pt x="4069" y="440"/>
                  </a:lnTo>
                  <a:lnTo>
                    <a:pt x="4069" y="399"/>
                  </a:lnTo>
                  <a:lnTo>
                    <a:pt x="4059" y="399"/>
                  </a:lnTo>
                  <a:lnTo>
                    <a:pt x="4059" y="388"/>
                  </a:lnTo>
                  <a:lnTo>
                    <a:pt x="3990" y="354"/>
                  </a:lnTo>
                  <a:lnTo>
                    <a:pt x="3918" y="388"/>
                  </a:lnTo>
                  <a:lnTo>
                    <a:pt x="3918" y="399"/>
                  </a:lnTo>
                  <a:lnTo>
                    <a:pt x="3905" y="399"/>
                  </a:lnTo>
                  <a:lnTo>
                    <a:pt x="3905" y="440"/>
                  </a:lnTo>
                  <a:lnTo>
                    <a:pt x="3887" y="440"/>
                  </a:lnTo>
                  <a:lnTo>
                    <a:pt x="3887" y="572"/>
                  </a:lnTo>
                  <a:lnTo>
                    <a:pt x="3881" y="572"/>
                  </a:lnTo>
                  <a:lnTo>
                    <a:pt x="3881" y="555"/>
                  </a:lnTo>
                  <a:lnTo>
                    <a:pt x="3870" y="555"/>
                  </a:lnTo>
                  <a:lnTo>
                    <a:pt x="3870" y="520"/>
                  </a:lnTo>
                  <a:lnTo>
                    <a:pt x="3863" y="520"/>
                  </a:lnTo>
                  <a:lnTo>
                    <a:pt x="3863" y="509"/>
                  </a:lnTo>
                  <a:lnTo>
                    <a:pt x="3857" y="509"/>
                  </a:lnTo>
                  <a:lnTo>
                    <a:pt x="3857" y="499"/>
                  </a:lnTo>
                  <a:lnTo>
                    <a:pt x="3853" y="499"/>
                  </a:lnTo>
                  <a:lnTo>
                    <a:pt x="3853" y="361"/>
                  </a:lnTo>
                  <a:lnTo>
                    <a:pt x="3843" y="357"/>
                  </a:lnTo>
                  <a:lnTo>
                    <a:pt x="3792" y="357"/>
                  </a:lnTo>
                  <a:lnTo>
                    <a:pt x="3781" y="357"/>
                  </a:lnTo>
                  <a:lnTo>
                    <a:pt x="3781" y="361"/>
                  </a:lnTo>
                  <a:lnTo>
                    <a:pt x="3781" y="364"/>
                  </a:lnTo>
                  <a:lnTo>
                    <a:pt x="3781" y="364"/>
                  </a:lnTo>
                  <a:lnTo>
                    <a:pt x="3781" y="368"/>
                  </a:lnTo>
                  <a:lnTo>
                    <a:pt x="3781" y="579"/>
                  </a:lnTo>
                  <a:lnTo>
                    <a:pt x="3757" y="579"/>
                  </a:lnTo>
                  <a:lnTo>
                    <a:pt x="3744" y="579"/>
                  </a:lnTo>
                  <a:lnTo>
                    <a:pt x="3744" y="665"/>
                  </a:lnTo>
                  <a:lnTo>
                    <a:pt x="3730" y="665"/>
                  </a:lnTo>
                  <a:lnTo>
                    <a:pt x="3730" y="229"/>
                  </a:lnTo>
                  <a:lnTo>
                    <a:pt x="3730" y="229"/>
                  </a:lnTo>
                  <a:lnTo>
                    <a:pt x="3727" y="229"/>
                  </a:lnTo>
                  <a:lnTo>
                    <a:pt x="3723" y="226"/>
                  </a:lnTo>
                  <a:lnTo>
                    <a:pt x="3720" y="226"/>
                  </a:lnTo>
                  <a:lnTo>
                    <a:pt x="3716" y="226"/>
                  </a:lnTo>
                  <a:lnTo>
                    <a:pt x="3713" y="226"/>
                  </a:lnTo>
                  <a:lnTo>
                    <a:pt x="3610" y="226"/>
                  </a:lnTo>
                  <a:lnTo>
                    <a:pt x="3603" y="226"/>
                  </a:lnTo>
                  <a:lnTo>
                    <a:pt x="3600" y="226"/>
                  </a:lnTo>
                  <a:lnTo>
                    <a:pt x="3597" y="226"/>
                  </a:lnTo>
                  <a:lnTo>
                    <a:pt x="3597" y="229"/>
                  </a:lnTo>
                  <a:lnTo>
                    <a:pt x="3593" y="229"/>
                  </a:lnTo>
                  <a:lnTo>
                    <a:pt x="3590" y="568"/>
                  </a:lnTo>
                  <a:lnTo>
                    <a:pt x="3555" y="565"/>
                  </a:lnTo>
                  <a:lnTo>
                    <a:pt x="3555" y="561"/>
                  </a:lnTo>
                  <a:lnTo>
                    <a:pt x="3545" y="561"/>
                  </a:lnTo>
                  <a:lnTo>
                    <a:pt x="3545" y="561"/>
                  </a:lnTo>
                  <a:lnTo>
                    <a:pt x="3545" y="561"/>
                  </a:lnTo>
                  <a:lnTo>
                    <a:pt x="3542" y="561"/>
                  </a:lnTo>
                  <a:lnTo>
                    <a:pt x="3538" y="561"/>
                  </a:lnTo>
                  <a:lnTo>
                    <a:pt x="3531" y="561"/>
                  </a:lnTo>
                  <a:lnTo>
                    <a:pt x="3531" y="561"/>
                  </a:lnTo>
                  <a:lnTo>
                    <a:pt x="3528" y="561"/>
                  </a:lnTo>
                  <a:lnTo>
                    <a:pt x="3525" y="409"/>
                  </a:lnTo>
                  <a:lnTo>
                    <a:pt x="3525" y="409"/>
                  </a:lnTo>
                  <a:lnTo>
                    <a:pt x="3525" y="392"/>
                  </a:lnTo>
                  <a:lnTo>
                    <a:pt x="3521" y="392"/>
                  </a:lnTo>
                  <a:lnTo>
                    <a:pt x="3508" y="392"/>
                  </a:lnTo>
                  <a:lnTo>
                    <a:pt x="3508" y="260"/>
                  </a:lnTo>
                  <a:lnTo>
                    <a:pt x="3508" y="239"/>
                  </a:lnTo>
                  <a:lnTo>
                    <a:pt x="3508" y="232"/>
                  </a:lnTo>
                  <a:lnTo>
                    <a:pt x="3504" y="232"/>
                  </a:lnTo>
                  <a:lnTo>
                    <a:pt x="3429" y="232"/>
                  </a:lnTo>
                  <a:lnTo>
                    <a:pt x="3425" y="232"/>
                  </a:lnTo>
                  <a:lnTo>
                    <a:pt x="3425" y="239"/>
                  </a:lnTo>
                  <a:lnTo>
                    <a:pt x="3425" y="260"/>
                  </a:lnTo>
                  <a:lnTo>
                    <a:pt x="3425" y="388"/>
                  </a:lnTo>
                  <a:lnTo>
                    <a:pt x="3425" y="388"/>
                  </a:lnTo>
                  <a:lnTo>
                    <a:pt x="3408" y="388"/>
                  </a:lnTo>
                  <a:lnTo>
                    <a:pt x="3391" y="388"/>
                  </a:lnTo>
                  <a:lnTo>
                    <a:pt x="3388" y="388"/>
                  </a:lnTo>
                  <a:lnTo>
                    <a:pt x="3388" y="298"/>
                  </a:lnTo>
                  <a:lnTo>
                    <a:pt x="3374" y="298"/>
                  </a:lnTo>
                  <a:lnTo>
                    <a:pt x="3261" y="298"/>
                  </a:lnTo>
                  <a:lnTo>
                    <a:pt x="3261" y="80"/>
                  </a:lnTo>
                  <a:lnTo>
                    <a:pt x="3261" y="77"/>
                  </a:lnTo>
                  <a:lnTo>
                    <a:pt x="3261" y="73"/>
                  </a:lnTo>
                  <a:lnTo>
                    <a:pt x="3261" y="66"/>
                  </a:lnTo>
                  <a:lnTo>
                    <a:pt x="3261" y="56"/>
                  </a:lnTo>
                  <a:lnTo>
                    <a:pt x="3247" y="35"/>
                  </a:lnTo>
                  <a:lnTo>
                    <a:pt x="3244" y="32"/>
                  </a:lnTo>
                  <a:lnTo>
                    <a:pt x="3165" y="35"/>
                  </a:lnTo>
                  <a:lnTo>
                    <a:pt x="3158" y="39"/>
                  </a:lnTo>
                  <a:lnTo>
                    <a:pt x="3155" y="42"/>
                  </a:lnTo>
                  <a:lnTo>
                    <a:pt x="3155" y="52"/>
                  </a:lnTo>
                  <a:lnTo>
                    <a:pt x="3155" y="59"/>
                  </a:lnTo>
                  <a:lnTo>
                    <a:pt x="3155" y="63"/>
                  </a:lnTo>
                  <a:lnTo>
                    <a:pt x="3152" y="66"/>
                  </a:lnTo>
                  <a:lnTo>
                    <a:pt x="3152" y="73"/>
                  </a:lnTo>
                  <a:lnTo>
                    <a:pt x="3148" y="492"/>
                  </a:lnTo>
                  <a:lnTo>
                    <a:pt x="3134" y="458"/>
                  </a:lnTo>
                  <a:lnTo>
                    <a:pt x="3134" y="381"/>
                  </a:lnTo>
                  <a:lnTo>
                    <a:pt x="3131" y="336"/>
                  </a:lnTo>
                  <a:lnTo>
                    <a:pt x="3131" y="232"/>
                  </a:lnTo>
                  <a:lnTo>
                    <a:pt x="3128" y="232"/>
                  </a:lnTo>
                  <a:lnTo>
                    <a:pt x="3128" y="232"/>
                  </a:lnTo>
                  <a:lnTo>
                    <a:pt x="3124" y="229"/>
                  </a:lnTo>
                  <a:lnTo>
                    <a:pt x="3121" y="226"/>
                  </a:lnTo>
                  <a:lnTo>
                    <a:pt x="3121" y="226"/>
                  </a:lnTo>
                  <a:lnTo>
                    <a:pt x="3121" y="222"/>
                  </a:lnTo>
                  <a:lnTo>
                    <a:pt x="3117" y="219"/>
                  </a:lnTo>
                  <a:lnTo>
                    <a:pt x="3114" y="219"/>
                  </a:lnTo>
                  <a:lnTo>
                    <a:pt x="3114" y="215"/>
                  </a:lnTo>
                  <a:lnTo>
                    <a:pt x="3111" y="215"/>
                  </a:lnTo>
                  <a:lnTo>
                    <a:pt x="3111" y="215"/>
                  </a:lnTo>
                  <a:lnTo>
                    <a:pt x="3111" y="208"/>
                  </a:lnTo>
                  <a:lnTo>
                    <a:pt x="3104" y="208"/>
                  </a:lnTo>
                  <a:lnTo>
                    <a:pt x="3087" y="208"/>
                  </a:lnTo>
                  <a:lnTo>
                    <a:pt x="3083" y="208"/>
                  </a:lnTo>
                  <a:lnTo>
                    <a:pt x="3083" y="215"/>
                  </a:lnTo>
                  <a:lnTo>
                    <a:pt x="3083" y="215"/>
                  </a:lnTo>
                  <a:lnTo>
                    <a:pt x="3076" y="215"/>
                  </a:lnTo>
                  <a:lnTo>
                    <a:pt x="3076" y="219"/>
                  </a:lnTo>
                  <a:lnTo>
                    <a:pt x="3076" y="219"/>
                  </a:lnTo>
                  <a:lnTo>
                    <a:pt x="3073" y="222"/>
                  </a:lnTo>
                  <a:lnTo>
                    <a:pt x="3073" y="226"/>
                  </a:lnTo>
                  <a:lnTo>
                    <a:pt x="3073" y="226"/>
                  </a:lnTo>
                  <a:lnTo>
                    <a:pt x="3066" y="229"/>
                  </a:lnTo>
                  <a:lnTo>
                    <a:pt x="3066" y="232"/>
                  </a:lnTo>
                  <a:lnTo>
                    <a:pt x="3066" y="232"/>
                  </a:lnTo>
                  <a:lnTo>
                    <a:pt x="3063" y="232"/>
                  </a:lnTo>
                  <a:lnTo>
                    <a:pt x="3063" y="336"/>
                  </a:lnTo>
                  <a:lnTo>
                    <a:pt x="3059" y="381"/>
                  </a:lnTo>
                  <a:lnTo>
                    <a:pt x="3059" y="485"/>
                  </a:lnTo>
                  <a:lnTo>
                    <a:pt x="3052" y="506"/>
                  </a:lnTo>
                  <a:lnTo>
                    <a:pt x="3049" y="506"/>
                  </a:lnTo>
                  <a:lnTo>
                    <a:pt x="3049" y="506"/>
                  </a:lnTo>
                  <a:lnTo>
                    <a:pt x="3046" y="506"/>
                  </a:lnTo>
                  <a:lnTo>
                    <a:pt x="3046" y="506"/>
                  </a:lnTo>
                  <a:lnTo>
                    <a:pt x="3039" y="506"/>
                  </a:lnTo>
                  <a:lnTo>
                    <a:pt x="3039" y="509"/>
                  </a:lnTo>
                  <a:lnTo>
                    <a:pt x="3032" y="509"/>
                  </a:lnTo>
                  <a:lnTo>
                    <a:pt x="3032" y="239"/>
                  </a:lnTo>
                  <a:lnTo>
                    <a:pt x="3032" y="146"/>
                  </a:lnTo>
                  <a:lnTo>
                    <a:pt x="2987" y="132"/>
                  </a:lnTo>
                  <a:lnTo>
                    <a:pt x="2984" y="153"/>
                  </a:lnTo>
                  <a:lnTo>
                    <a:pt x="2984" y="388"/>
                  </a:lnTo>
                  <a:lnTo>
                    <a:pt x="2960" y="392"/>
                  </a:lnTo>
                  <a:lnTo>
                    <a:pt x="2960" y="381"/>
                  </a:lnTo>
                  <a:lnTo>
                    <a:pt x="2960" y="381"/>
                  </a:lnTo>
                  <a:lnTo>
                    <a:pt x="2960" y="368"/>
                  </a:lnTo>
                  <a:lnTo>
                    <a:pt x="2963" y="368"/>
                  </a:lnTo>
                  <a:lnTo>
                    <a:pt x="2963" y="368"/>
                  </a:lnTo>
                  <a:lnTo>
                    <a:pt x="2963" y="364"/>
                  </a:lnTo>
                  <a:lnTo>
                    <a:pt x="2967" y="364"/>
                  </a:lnTo>
                  <a:lnTo>
                    <a:pt x="2967" y="364"/>
                  </a:lnTo>
                  <a:lnTo>
                    <a:pt x="2967" y="364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22" y="177"/>
                  </a:lnTo>
                  <a:lnTo>
                    <a:pt x="2885" y="177"/>
                  </a:lnTo>
                  <a:lnTo>
                    <a:pt x="2850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364"/>
                  </a:lnTo>
                  <a:lnTo>
                    <a:pt x="2844" y="368"/>
                  </a:lnTo>
                  <a:lnTo>
                    <a:pt x="2844" y="368"/>
                  </a:lnTo>
                  <a:lnTo>
                    <a:pt x="2844" y="368"/>
                  </a:lnTo>
                  <a:lnTo>
                    <a:pt x="2847" y="368"/>
                  </a:lnTo>
                  <a:lnTo>
                    <a:pt x="2847" y="368"/>
                  </a:lnTo>
                  <a:lnTo>
                    <a:pt x="2847" y="368"/>
                  </a:lnTo>
                  <a:lnTo>
                    <a:pt x="2847" y="385"/>
                  </a:lnTo>
                  <a:lnTo>
                    <a:pt x="2847" y="385"/>
                  </a:lnTo>
                  <a:lnTo>
                    <a:pt x="2847" y="385"/>
                  </a:lnTo>
                  <a:lnTo>
                    <a:pt x="2847" y="575"/>
                  </a:lnTo>
                  <a:lnTo>
                    <a:pt x="2840" y="575"/>
                  </a:lnTo>
                  <a:lnTo>
                    <a:pt x="2840" y="665"/>
                  </a:lnTo>
                  <a:lnTo>
                    <a:pt x="2833" y="665"/>
                  </a:lnTo>
                  <a:lnTo>
                    <a:pt x="2833" y="638"/>
                  </a:lnTo>
                  <a:lnTo>
                    <a:pt x="2830" y="638"/>
                  </a:lnTo>
                  <a:lnTo>
                    <a:pt x="2830" y="492"/>
                  </a:lnTo>
                  <a:lnTo>
                    <a:pt x="2833" y="492"/>
                  </a:lnTo>
                  <a:lnTo>
                    <a:pt x="2833" y="316"/>
                  </a:lnTo>
                  <a:lnTo>
                    <a:pt x="2826" y="312"/>
                  </a:lnTo>
                  <a:lnTo>
                    <a:pt x="2826" y="253"/>
                  </a:lnTo>
                  <a:lnTo>
                    <a:pt x="2820" y="253"/>
                  </a:lnTo>
                  <a:lnTo>
                    <a:pt x="2820" y="253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3" y="250"/>
                  </a:lnTo>
                  <a:lnTo>
                    <a:pt x="2813" y="250"/>
                  </a:lnTo>
                  <a:lnTo>
                    <a:pt x="2813" y="250"/>
                  </a:lnTo>
                  <a:lnTo>
                    <a:pt x="2809" y="250"/>
                  </a:lnTo>
                  <a:lnTo>
                    <a:pt x="2809" y="250"/>
                  </a:lnTo>
                  <a:lnTo>
                    <a:pt x="2806" y="250"/>
                  </a:lnTo>
                  <a:lnTo>
                    <a:pt x="2806" y="250"/>
                  </a:lnTo>
                  <a:lnTo>
                    <a:pt x="2796" y="246"/>
                  </a:lnTo>
                  <a:lnTo>
                    <a:pt x="2789" y="250"/>
                  </a:lnTo>
                  <a:lnTo>
                    <a:pt x="2789" y="250"/>
                  </a:lnTo>
                  <a:lnTo>
                    <a:pt x="2785" y="250"/>
                  </a:lnTo>
                  <a:lnTo>
                    <a:pt x="2785" y="250"/>
                  </a:lnTo>
                  <a:lnTo>
                    <a:pt x="2782" y="250"/>
                  </a:lnTo>
                  <a:lnTo>
                    <a:pt x="2782" y="250"/>
                  </a:lnTo>
                  <a:lnTo>
                    <a:pt x="2782" y="250"/>
                  </a:lnTo>
                  <a:lnTo>
                    <a:pt x="2779" y="250"/>
                  </a:lnTo>
                  <a:lnTo>
                    <a:pt x="2779" y="250"/>
                  </a:lnTo>
                  <a:lnTo>
                    <a:pt x="2779" y="250"/>
                  </a:lnTo>
                  <a:lnTo>
                    <a:pt x="2775" y="250"/>
                  </a:lnTo>
                  <a:lnTo>
                    <a:pt x="2775" y="250"/>
                  </a:lnTo>
                  <a:lnTo>
                    <a:pt x="2775" y="253"/>
                  </a:lnTo>
                  <a:lnTo>
                    <a:pt x="2768" y="253"/>
                  </a:lnTo>
                  <a:lnTo>
                    <a:pt x="2768" y="312"/>
                  </a:lnTo>
                  <a:lnTo>
                    <a:pt x="2761" y="316"/>
                  </a:lnTo>
                  <a:lnTo>
                    <a:pt x="2761" y="492"/>
                  </a:lnTo>
                  <a:lnTo>
                    <a:pt x="2765" y="492"/>
                  </a:lnTo>
                  <a:lnTo>
                    <a:pt x="2765" y="638"/>
                  </a:lnTo>
                  <a:lnTo>
                    <a:pt x="2751" y="638"/>
                  </a:lnTo>
                  <a:lnTo>
                    <a:pt x="2751" y="520"/>
                  </a:lnTo>
                  <a:lnTo>
                    <a:pt x="2717" y="516"/>
                  </a:lnTo>
                  <a:lnTo>
                    <a:pt x="2714" y="516"/>
                  </a:lnTo>
                  <a:lnTo>
                    <a:pt x="2714" y="523"/>
                  </a:lnTo>
                  <a:lnTo>
                    <a:pt x="2714" y="523"/>
                  </a:lnTo>
                  <a:lnTo>
                    <a:pt x="2703" y="523"/>
                  </a:lnTo>
                  <a:lnTo>
                    <a:pt x="2696" y="523"/>
                  </a:lnTo>
                  <a:lnTo>
                    <a:pt x="2696" y="496"/>
                  </a:lnTo>
                  <a:lnTo>
                    <a:pt x="2693" y="496"/>
                  </a:lnTo>
                  <a:lnTo>
                    <a:pt x="2693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3" y="461"/>
                  </a:lnTo>
                  <a:lnTo>
                    <a:pt x="2683" y="461"/>
                  </a:lnTo>
                  <a:lnTo>
                    <a:pt x="2683" y="461"/>
                  </a:lnTo>
                  <a:lnTo>
                    <a:pt x="2679" y="461"/>
                  </a:lnTo>
                  <a:lnTo>
                    <a:pt x="2679" y="461"/>
                  </a:lnTo>
                  <a:lnTo>
                    <a:pt x="2679" y="461"/>
                  </a:lnTo>
                  <a:lnTo>
                    <a:pt x="2676" y="461"/>
                  </a:lnTo>
                  <a:lnTo>
                    <a:pt x="2676" y="461"/>
                  </a:lnTo>
                  <a:lnTo>
                    <a:pt x="2669" y="461"/>
                  </a:lnTo>
                  <a:lnTo>
                    <a:pt x="2666" y="461"/>
                  </a:lnTo>
                  <a:lnTo>
                    <a:pt x="2666" y="444"/>
                  </a:lnTo>
                  <a:lnTo>
                    <a:pt x="2655" y="444"/>
                  </a:lnTo>
                  <a:lnTo>
                    <a:pt x="2645" y="444"/>
                  </a:lnTo>
                  <a:lnTo>
                    <a:pt x="2645" y="475"/>
                  </a:lnTo>
                  <a:lnTo>
                    <a:pt x="2642" y="475"/>
                  </a:lnTo>
                  <a:lnTo>
                    <a:pt x="2642" y="506"/>
                  </a:lnTo>
                  <a:lnTo>
                    <a:pt x="2638" y="506"/>
                  </a:lnTo>
                  <a:lnTo>
                    <a:pt x="2638" y="520"/>
                  </a:lnTo>
                  <a:lnTo>
                    <a:pt x="2635" y="520"/>
                  </a:lnTo>
                  <a:lnTo>
                    <a:pt x="2635" y="520"/>
                  </a:lnTo>
                  <a:lnTo>
                    <a:pt x="2631" y="520"/>
                  </a:lnTo>
                  <a:lnTo>
                    <a:pt x="2631" y="520"/>
                  </a:lnTo>
                  <a:lnTo>
                    <a:pt x="2631" y="506"/>
                  </a:lnTo>
                  <a:lnTo>
                    <a:pt x="2625" y="506"/>
                  </a:lnTo>
                  <a:lnTo>
                    <a:pt x="2625" y="496"/>
                  </a:lnTo>
                  <a:lnTo>
                    <a:pt x="2625" y="496"/>
                  </a:lnTo>
                  <a:lnTo>
                    <a:pt x="2618" y="496"/>
                  </a:lnTo>
                  <a:lnTo>
                    <a:pt x="2618" y="440"/>
                  </a:lnTo>
                  <a:lnTo>
                    <a:pt x="2583" y="440"/>
                  </a:lnTo>
                  <a:lnTo>
                    <a:pt x="2583" y="506"/>
                  </a:lnTo>
                  <a:lnTo>
                    <a:pt x="2580" y="506"/>
                  </a:lnTo>
                  <a:lnTo>
                    <a:pt x="2580" y="665"/>
                  </a:lnTo>
                  <a:lnTo>
                    <a:pt x="2580" y="665"/>
                  </a:lnTo>
                  <a:lnTo>
                    <a:pt x="2580" y="596"/>
                  </a:lnTo>
                  <a:lnTo>
                    <a:pt x="2563" y="596"/>
                  </a:lnTo>
                  <a:lnTo>
                    <a:pt x="2563" y="509"/>
                  </a:lnTo>
                  <a:lnTo>
                    <a:pt x="2556" y="464"/>
                  </a:lnTo>
                  <a:lnTo>
                    <a:pt x="2556" y="312"/>
                  </a:lnTo>
                  <a:lnTo>
                    <a:pt x="2549" y="298"/>
                  </a:lnTo>
                  <a:lnTo>
                    <a:pt x="2549" y="160"/>
                  </a:lnTo>
                  <a:lnTo>
                    <a:pt x="2546" y="149"/>
                  </a:lnTo>
                  <a:lnTo>
                    <a:pt x="2542" y="149"/>
                  </a:lnTo>
                  <a:lnTo>
                    <a:pt x="2542" y="142"/>
                  </a:lnTo>
                  <a:lnTo>
                    <a:pt x="2542" y="142"/>
                  </a:lnTo>
                  <a:lnTo>
                    <a:pt x="2539" y="142"/>
                  </a:lnTo>
                  <a:lnTo>
                    <a:pt x="2539" y="135"/>
                  </a:lnTo>
                  <a:lnTo>
                    <a:pt x="2539" y="135"/>
                  </a:lnTo>
                  <a:lnTo>
                    <a:pt x="2536" y="135"/>
                  </a:lnTo>
                  <a:lnTo>
                    <a:pt x="2536" y="125"/>
                  </a:lnTo>
                  <a:lnTo>
                    <a:pt x="2536" y="125"/>
                  </a:lnTo>
                  <a:lnTo>
                    <a:pt x="2536" y="122"/>
                  </a:lnTo>
                  <a:lnTo>
                    <a:pt x="2498" y="122"/>
                  </a:lnTo>
                  <a:lnTo>
                    <a:pt x="2498" y="125"/>
                  </a:lnTo>
                  <a:lnTo>
                    <a:pt x="2498" y="125"/>
                  </a:lnTo>
                  <a:lnTo>
                    <a:pt x="2498" y="135"/>
                  </a:lnTo>
                  <a:lnTo>
                    <a:pt x="2491" y="135"/>
                  </a:lnTo>
                  <a:lnTo>
                    <a:pt x="2491" y="135"/>
                  </a:lnTo>
                  <a:lnTo>
                    <a:pt x="2491" y="142"/>
                  </a:lnTo>
                  <a:lnTo>
                    <a:pt x="2491" y="142"/>
                  </a:lnTo>
                  <a:lnTo>
                    <a:pt x="2491" y="142"/>
                  </a:lnTo>
                  <a:lnTo>
                    <a:pt x="2491" y="149"/>
                  </a:lnTo>
                  <a:lnTo>
                    <a:pt x="2488" y="149"/>
                  </a:lnTo>
                  <a:lnTo>
                    <a:pt x="2484" y="160"/>
                  </a:lnTo>
                  <a:lnTo>
                    <a:pt x="2484" y="298"/>
                  </a:lnTo>
                  <a:lnTo>
                    <a:pt x="2477" y="312"/>
                  </a:lnTo>
                  <a:lnTo>
                    <a:pt x="2477" y="444"/>
                  </a:lnTo>
                  <a:lnTo>
                    <a:pt x="2477" y="444"/>
                  </a:lnTo>
                  <a:lnTo>
                    <a:pt x="2477" y="440"/>
                  </a:lnTo>
                  <a:lnTo>
                    <a:pt x="2477" y="440"/>
                  </a:lnTo>
                  <a:lnTo>
                    <a:pt x="2467" y="440"/>
                  </a:lnTo>
                  <a:lnTo>
                    <a:pt x="2467" y="440"/>
                  </a:lnTo>
                  <a:lnTo>
                    <a:pt x="2467" y="440"/>
                  </a:lnTo>
                  <a:lnTo>
                    <a:pt x="2467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7"/>
                  </a:lnTo>
                  <a:lnTo>
                    <a:pt x="2464" y="447"/>
                  </a:lnTo>
                  <a:lnTo>
                    <a:pt x="2460" y="447"/>
                  </a:lnTo>
                  <a:lnTo>
                    <a:pt x="2460" y="447"/>
                  </a:lnTo>
                  <a:lnTo>
                    <a:pt x="2460" y="451"/>
                  </a:lnTo>
                  <a:lnTo>
                    <a:pt x="2460" y="451"/>
                  </a:lnTo>
                  <a:lnTo>
                    <a:pt x="2460" y="454"/>
                  </a:lnTo>
                  <a:lnTo>
                    <a:pt x="2460" y="523"/>
                  </a:lnTo>
                  <a:lnTo>
                    <a:pt x="2457" y="534"/>
                  </a:lnTo>
                  <a:lnTo>
                    <a:pt x="2457" y="326"/>
                  </a:lnTo>
                  <a:lnTo>
                    <a:pt x="2457" y="316"/>
                  </a:lnTo>
                  <a:lnTo>
                    <a:pt x="2457" y="284"/>
                  </a:lnTo>
                  <a:lnTo>
                    <a:pt x="2457" y="284"/>
                  </a:lnTo>
                  <a:lnTo>
                    <a:pt x="2457" y="274"/>
                  </a:lnTo>
                  <a:lnTo>
                    <a:pt x="2457" y="253"/>
                  </a:lnTo>
                  <a:lnTo>
                    <a:pt x="2426" y="253"/>
                  </a:lnTo>
                  <a:lnTo>
                    <a:pt x="2426" y="250"/>
                  </a:lnTo>
                  <a:lnTo>
                    <a:pt x="2419" y="250"/>
                  </a:lnTo>
                  <a:lnTo>
                    <a:pt x="2419" y="253"/>
                  </a:lnTo>
                  <a:lnTo>
                    <a:pt x="2392" y="253"/>
                  </a:lnTo>
                  <a:lnTo>
                    <a:pt x="2392" y="250"/>
                  </a:lnTo>
                  <a:lnTo>
                    <a:pt x="2388" y="250"/>
                  </a:lnTo>
                  <a:lnTo>
                    <a:pt x="2388" y="253"/>
                  </a:lnTo>
                  <a:lnTo>
                    <a:pt x="2358" y="250"/>
                  </a:lnTo>
                  <a:lnTo>
                    <a:pt x="2358" y="274"/>
                  </a:lnTo>
                  <a:lnTo>
                    <a:pt x="2358" y="284"/>
                  </a:lnTo>
                  <a:lnTo>
                    <a:pt x="2354" y="284"/>
                  </a:lnTo>
                  <a:lnTo>
                    <a:pt x="2358" y="316"/>
                  </a:lnTo>
                  <a:lnTo>
                    <a:pt x="2358" y="326"/>
                  </a:lnTo>
                  <a:lnTo>
                    <a:pt x="2358" y="475"/>
                  </a:lnTo>
                  <a:lnTo>
                    <a:pt x="2320" y="475"/>
                  </a:lnTo>
                  <a:lnTo>
                    <a:pt x="2320" y="475"/>
                  </a:lnTo>
                  <a:lnTo>
                    <a:pt x="2320" y="485"/>
                  </a:lnTo>
                  <a:lnTo>
                    <a:pt x="2317" y="485"/>
                  </a:lnTo>
                  <a:lnTo>
                    <a:pt x="2296" y="489"/>
                  </a:lnTo>
                  <a:lnTo>
                    <a:pt x="2296" y="520"/>
                  </a:lnTo>
                  <a:lnTo>
                    <a:pt x="2282" y="516"/>
                  </a:lnTo>
                  <a:lnTo>
                    <a:pt x="2269" y="516"/>
                  </a:lnTo>
                  <a:lnTo>
                    <a:pt x="2269" y="451"/>
                  </a:lnTo>
                  <a:lnTo>
                    <a:pt x="2269" y="451"/>
                  </a:lnTo>
                  <a:lnTo>
                    <a:pt x="2269" y="305"/>
                  </a:lnTo>
                  <a:lnTo>
                    <a:pt x="2262" y="291"/>
                  </a:lnTo>
                  <a:lnTo>
                    <a:pt x="2262" y="291"/>
                  </a:lnTo>
                  <a:lnTo>
                    <a:pt x="2262" y="281"/>
                  </a:lnTo>
                  <a:lnTo>
                    <a:pt x="2258" y="277"/>
                  </a:lnTo>
                  <a:lnTo>
                    <a:pt x="2159" y="281"/>
                  </a:lnTo>
                  <a:lnTo>
                    <a:pt x="2159" y="551"/>
                  </a:lnTo>
                  <a:lnTo>
                    <a:pt x="2145" y="551"/>
                  </a:lnTo>
                  <a:lnTo>
                    <a:pt x="2145" y="555"/>
                  </a:lnTo>
                  <a:lnTo>
                    <a:pt x="2132" y="548"/>
                  </a:lnTo>
                  <a:lnTo>
                    <a:pt x="2132" y="87"/>
                  </a:lnTo>
                  <a:lnTo>
                    <a:pt x="2128" y="84"/>
                  </a:lnTo>
                  <a:lnTo>
                    <a:pt x="2121" y="80"/>
                  </a:lnTo>
                  <a:lnTo>
                    <a:pt x="2108" y="77"/>
                  </a:lnTo>
                  <a:lnTo>
                    <a:pt x="2094" y="73"/>
                  </a:lnTo>
                  <a:lnTo>
                    <a:pt x="2077" y="73"/>
                  </a:lnTo>
                  <a:lnTo>
                    <a:pt x="2070" y="73"/>
                  </a:lnTo>
                  <a:lnTo>
                    <a:pt x="2070" y="35"/>
                  </a:lnTo>
                  <a:lnTo>
                    <a:pt x="2063" y="0"/>
                  </a:lnTo>
                  <a:lnTo>
                    <a:pt x="2046" y="4"/>
                  </a:lnTo>
                  <a:lnTo>
                    <a:pt x="2032" y="4"/>
                  </a:lnTo>
                  <a:lnTo>
                    <a:pt x="2019" y="7"/>
                  </a:lnTo>
                  <a:lnTo>
                    <a:pt x="2009" y="11"/>
                  </a:lnTo>
                  <a:lnTo>
                    <a:pt x="2002" y="14"/>
                  </a:lnTo>
                  <a:lnTo>
                    <a:pt x="2002" y="18"/>
                  </a:lnTo>
                  <a:lnTo>
                    <a:pt x="2002" y="87"/>
                  </a:lnTo>
                  <a:lnTo>
                    <a:pt x="2002" y="613"/>
                  </a:lnTo>
                  <a:lnTo>
                    <a:pt x="1998" y="617"/>
                  </a:lnTo>
                  <a:lnTo>
                    <a:pt x="1995" y="617"/>
                  </a:lnTo>
                  <a:lnTo>
                    <a:pt x="1995" y="520"/>
                  </a:lnTo>
                  <a:lnTo>
                    <a:pt x="1991" y="503"/>
                  </a:lnTo>
                  <a:lnTo>
                    <a:pt x="1991" y="489"/>
                  </a:lnTo>
                  <a:lnTo>
                    <a:pt x="1988" y="475"/>
                  </a:lnTo>
                  <a:lnTo>
                    <a:pt x="1985" y="468"/>
                  </a:lnTo>
                  <a:lnTo>
                    <a:pt x="1985" y="461"/>
                  </a:lnTo>
                  <a:lnTo>
                    <a:pt x="1967" y="461"/>
                  </a:lnTo>
                  <a:lnTo>
                    <a:pt x="1961" y="461"/>
                  </a:lnTo>
                  <a:lnTo>
                    <a:pt x="1957" y="468"/>
                  </a:lnTo>
                  <a:lnTo>
                    <a:pt x="1957" y="475"/>
                  </a:lnTo>
                  <a:lnTo>
                    <a:pt x="1954" y="485"/>
                  </a:lnTo>
                  <a:lnTo>
                    <a:pt x="1954" y="499"/>
                  </a:lnTo>
                  <a:lnTo>
                    <a:pt x="1950" y="340"/>
                  </a:lnTo>
                  <a:lnTo>
                    <a:pt x="1950" y="329"/>
                  </a:lnTo>
                  <a:lnTo>
                    <a:pt x="1950" y="329"/>
                  </a:lnTo>
                  <a:lnTo>
                    <a:pt x="1950" y="326"/>
                  </a:lnTo>
                  <a:lnTo>
                    <a:pt x="1950" y="316"/>
                  </a:lnTo>
                  <a:lnTo>
                    <a:pt x="1950" y="302"/>
                  </a:lnTo>
                  <a:lnTo>
                    <a:pt x="1950" y="291"/>
                  </a:lnTo>
                  <a:lnTo>
                    <a:pt x="1947" y="277"/>
                  </a:lnTo>
                  <a:lnTo>
                    <a:pt x="1947" y="267"/>
                  </a:lnTo>
                  <a:lnTo>
                    <a:pt x="1943" y="253"/>
                  </a:lnTo>
                  <a:lnTo>
                    <a:pt x="1940" y="239"/>
                  </a:lnTo>
                  <a:lnTo>
                    <a:pt x="1940" y="229"/>
                  </a:lnTo>
                  <a:lnTo>
                    <a:pt x="1937" y="215"/>
                  </a:lnTo>
                  <a:lnTo>
                    <a:pt x="1933" y="205"/>
                  </a:lnTo>
                  <a:lnTo>
                    <a:pt x="1930" y="194"/>
                  </a:lnTo>
                  <a:lnTo>
                    <a:pt x="1930" y="194"/>
                  </a:lnTo>
                  <a:lnTo>
                    <a:pt x="1930" y="191"/>
                  </a:lnTo>
                  <a:lnTo>
                    <a:pt x="1933" y="191"/>
                  </a:lnTo>
                  <a:lnTo>
                    <a:pt x="1933" y="187"/>
                  </a:lnTo>
                  <a:lnTo>
                    <a:pt x="1933" y="187"/>
                  </a:lnTo>
                  <a:lnTo>
                    <a:pt x="1930" y="187"/>
                  </a:lnTo>
                  <a:lnTo>
                    <a:pt x="1930" y="184"/>
                  </a:lnTo>
                  <a:lnTo>
                    <a:pt x="1930" y="184"/>
                  </a:lnTo>
                  <a:lnTo>
                    <a:pt x="1930" y="181"/>
                  </a:lnTo>
                  <a:lnTo>
                    <a:pt x="1930" y="177"/>
                  </a:lnTo>
                  <a:lnTo>
                    <a:pt x="1930" y="174"/>
                  </a:lnTo>
                  <a:lnTo>
                    <a:pt x="1926" y="170"/>
                  </a:lnTo>
                  <a:lnTo>
                    <a:pt x="1926" y="167"/>
                  </a:lnTo>
                  <a:lnTo>
                    <a:pt x="1926" y="163"/>
                  </a:lnTo>
                  <a:lnTo>
                    <a:pt x="1926" y="160"/>
                  </a:lnTo>
                  <a:lnTo>
                    <a:pt x="1926" y="156"/>
                  </a:lnTo>
                  <a:lnTo>
                    <a:pt x="1926" y="153"/>
                  </a:lnTo>
                  <a:lnTo>
                    <a:pt x="1923" y="149"/>
                  </a:lnTo>
                  <a:lnTo>
                    <a:pt x="1854" y="149"/>
                  </a:lnTo>
                  <a:lnTo>
                    <a:pt x="1851" y="153"/>
                  </a:lnTo>
                  <a:lnTo>
                    <a:pt x="1851" y="156"/>
                  </a:lnTo>
                  <a:lnTo>
                    <a:pt x="1851" y="160"/>
                  </a:lnTo>
                  <a:lnTo>
                    <a:pt x="1851" y="163"/>
                  </a:lnTo>
                  <a:lnTo>
                    <a:pt x="1851" y="167"/>
                  </a:lnTo>
                  <a:lnTo>
                    <a:pt x="1851" y="170"/>
                  </a:lnTo>
                  <a:lnTo>
                    <a:pt x="1851" y="174"/>
                  </a:lnTo>
                  <a:lnTo>
                    <a:pt x="1848" y="174"/>
                  </a:lnTo>
                  <a:lnTo>
                    <a:pt x="1848" y="177"/>
                  </a:lnTo>
                  <a:lnTo>
                    <a:pt x="1848" y="181"/>
                  </a:lnTo>
                  <a:lnTo>
                    <a:pt x="1848" y="184"/>
                  </a:lnTo>
                  <a:lnTo>
                    <a:pt x="1848" y="187"/>
                  </a:lnTo>
                  <a:lnTo>
                    <a:pt x="1848" y="187"/>
                  </a:lnTo>
                  <a:lnTo>
                    <a:pt x="1848" y="198"/>
                  </a:lnTo>
                  <a:lnTo>
                    <a:pt x="1844" y="205"/>
                  </a:lnTo>
                  <a:lnTo>
                    <a:pt x="1844" y="208"/>
                  </a:lnTo>
                  <a:lnTo>
                    <a:pt x="1841" y="215"/>
                  </a:lnTo>
                  <a:lnTo>
                    <a:pt x="1841" y="222"/>
                  </a:lnTo>
                  <a:lnTo>
                    <a:pt x="1837" y="229"/>
                  </a:lnTo>
                  <a:lnTo>
                    <a:pt x="1837" y="232"/>
                  </a:lnTo>
                  <a:lnTo>
                    <a:pt x="1837" y="239"/>
                  </a:lnTo>
                  <a:lnTo>
                    <a:pt x="1834" y="246"/>
                  </a:lnTo>
                  <a:lnTo>
                    <a:pt x="1834" y="253"/>
                  </a:lnTo>
                  <a:lnTo>
                    <a:pt x="1834" y="260"/>
                  </a:lnTo>
                  <a:lnTo>
                    <a:pt x="1831" y="264"/>
                  </a:lnTo>
                  <a:lnTo>
                    <a:pt x="1831" y="277"/>
                  </a:lnTo>
                  <a:lnTo>
                    <a:pt x="1831" y="291"/>
                  </a:lnTo>
                  <a:lnTo>
                    <a:pt x="1827" y="302"/>
                  </a:lnTo>
                  <a:lnTo>
                    <a:pt x="1827" y="316"/>
                  </a:lnTo>
                  <a:lnTo>
                    <a:pt x="1827" y="329"/>
                  </a:lnTo>
                  <a:lnTo>
                    <a:pt x="1827" y="333"/>
                  </a:lnTo>
                  <a:lnTo>
                    <a:pt x="1827" y="340"/>
                  </a:lnTo>
                  <a:lnTo>
                    <a:pt x="1824" y="489"/>
                  </a:lnTo>
                  <a:lnTo>
                    <a:pt x="1803" y="489"/>
                  </a:lnTo>
                  <a:lnTo>
                    <a:pt x="1807" y="90"/>
                  </a:lnTo>
                  <a:lnTo>
                    <a:pt x="1807" y="42"/>
                  </a:lnTo>
                  <a:lnTo>
                    <a:pt x="1659" y="39"/>
                  </a:lnTo>
                  <a:lnTo>
                    <a:pt x="1656" y="45"/>
                  </a:lnTo>
                  <a:lnTo>
                    <a:pt x="1659" y="94"/>
                  </a:lnTo>
                  <a:lnTo>
                    <a:pt x="1659" y="485"/>
                  </a:lnTo>
                  <a:lnTo>
                    <a:pt x="1656" y="485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46" y="46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35" y="444"/>
                  </a:lnTo>
                  <a:lnTo>
                    <a:pt x="1635" y="430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19"/>
                  </a:lnTo>
                  <a:lnTo>
                    <a:pt x="1605" y="419"/>
                  </a:lnTo>
                  <a:lnTo>
                    <a:pt x="1605" y="419"/>
                  </a:lnTo>
                  <a:lnTo>
                    <a:pt x="1605" y="416"/>
                  </a:lnTo>
                  <a:lnTo>
                    <a:pt x="1605" y="416"/>
                  </a:lnTo>
                  <a:lnTo>
                    <a:pt x="1605" y="413"/>
                  </a:lnTo>
                  <a:lnTo>
                    <a:pt x="1605" y="413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2"/>
                  </a:lnTo>
                  <a:lnTo>
                    <a:pt x="1581" y="402"/>
                  </a:lnTo>
                  <a:lnTo>
                    <a:pt x="1581" y="423"/>
                  </a:lnTo>
                  <a:lnTo>
                    <a:pt x="1581" y="423"/>
                  </a:lnTo>
                  <a:lnTo>
                    <a:pt x="1581" y="371"/>
                  </a:lnTo>
                  <a:lnTo>
                    <a:pt x="1574" y="284"/>
                  </a:lnTo>
                  <a:lnTo>
                    <a:pt x="1574" y="267"/>
                  </a:lnTo>
                  <a:lnTo>
                    <a:pt x="1570" y="260"/>
                  </a:lnTo>
                  <a:lnTo>
                    <a:pt x="1533" y="271"/>
                  </a:lnTo>
                  <a:lnTo>
                    <a:pt x="1533" y="277"/>
                  </a:lnTo>
                  <a:lnTo>
                    <a:pt x="1526" y="277"/>
                  </a:lnTo>
                  <a:lnTo>
                    <a:pt x="1526" y="271"/>
                  </a:lnTo>
                  <a:lnTo>
                    <a:pt x="1505" y="264"/>
                  </a:lnTo>
                  <a:lnTo>
                    <a:pt x="1502" y="284"/>
                  </a:lnTo>
                  <a:lnTo>
                    <a:pt x="1499" y="374"/>
                  </a:lnTo>
                  <a:lnTo>
                    <a:pt x="1499" y="471"/>
                  </a:lnTo>
                  <a:lnTo>
                    <a:pt x="1502" y="541"/>
                  </a:lnTo>
                  <a:lnTo>
                    <a:pt x="1502" y="541"/>
                  </a:lnTo>
                  <a:lnTo>
                    <a:pt x="1499" y="541"/>
                  </a:lnTo>
                  <a:lnTo>
                    <a:pt x="1499" y="516"/>
                  </a:lnTo>
                  <a:lnTo>
                    <a:pt x="1492" y="516"/>
                  </a:lnTo>
                  <a:lnTo>
                    <a:pt x="1492" y="506"/>
                  </a:lnTo>
                  <a:lnTo>
                    <a:pt x="1485" y="506"/>
                  </a:lnTo>
                  <a:lnTo>
                    <a:pt x="1485" y="506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1" y="485"/>
                  </a:lnTo>
                  <a:lnTo>
                    <a:pt x="1481" y="485"/>
                  </a:lnTo>
                  <a:lnTo>
                    <a:pt x="1481" y="485"/>
                  </a:lnTo>
                  <a:lnTo>
                    <a:pt x="1478" y="485"/>
                  </a:lnTo>
                  <a:lnTo>
                    <a:pt x="1478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9"/>
                  </a:lnTo>
                  <a:lnTo>
                    <a:pt x="1457" y="489"/>
                  </a:lnTo>
                  <a:lnTo>
                    <a:pt x="1457" y="485"/>
                  </a:lnTo>
                  <a:lnTo>
                    <a:pt x="1440" y="485"/>
                  </a:lnTo>
                  <a:lnTo>
                    <a:pt x="1440" y="471"/>
                  </a:lnTo>
                  <a:lnTo>
                    <a:pt x="1437" y="464"/>
                  </a:lnTo>
                  <a:lnTo>
                    <a:pt x="1437" y="464"/>
                  </a:lnTo>
                  <a:lnTo>
                    <a:pt x="1403" y="464"/>
                  </a:lnTo>
                  <a:lnTo>
                    <a:pt x="1403" y="464"/>
                  </a:lnTo>
                  <a:lnTo>
                    <a:pt x="1403" y="475"/>
                  </a:lnTo>
                  <a:lnTo>
                    <a:pt x="1403" y="485"/>
                  </a:lnTo>
                  <a:lnTo>
                    <a:pt x="1382" y="485"/>
                  </a:lnTo>
                  <a:lnTo>
                    <a:pt x="1382" y="489"/>
                  </a:lnTo>
                  <a:lnTo>
                    <a:pt x="1369" y="489"/>
                  </a:lnTo>
                  <a:lnTo>
                    <a:pt x="1369" y="485"/>
                  </a:lnTo>
                  <a:lnTo>
                    <a:pt x="1369" y="485"/>
                  </a:lnTo>
                  <a:lnTo>
                    <a:pt x="1369" y="485"/>
                  </a:lnTo>
                  <a:lnTo>
                    <a:pt x="1365" y="485"/>
                  </a:lnTo>
                  <a:lnTo>
                    <a:pt x="1365" y="485"/>
                  </a:lnTo>
                  <a:lnTo>
                    <a:pt x="1365" y="485"/>
                  </a:lnTo>
                  <a:lnTo>
                    <a:pt x="1362" y="482"/>
                  </a:lnTo>
                  <a:lnTo>
                    <a:pt x="1362" y="482"/>
                  </a:lnTo>
                  <a:lnTo>
                    <a:pt x="1358" y="482"/>
                  </a:lnTo>
                  <a:lnTo>
                    <a:pt x="1358" y="485"/>
                  </a:lnTo>
                  <a:lnTo>
                    <a:pt x="1355" y="485"/>
                  </a:lnTo>
                  <a:lnTo>
                    <a:pt x="1355" y="485"/>
                  </a:lnTo>
                  <a:lnTo>
                    <a:pt x="1355" y="485"/>
                  </a:lnTo>
                  <a:lnTo>
                    <a:pt x="1355" y="506"/>
                  </a:lnTo>
                  <a:lnTo>
                    <a:pt x="1351" y="506"/>
                  </a:lnTo>
                  <a:lnTo>
                    <a:pt x="1348" y="506"/>
                  </a:lnTo>
                  <a:lnTo>
                    <a:pt x="1348" y="516"/>
                  </a:lnTo>
                  <a:lnTo>
                    <a:pt x="1341" y="516"/>
                  </a:lnTo>
                  <a:lnTo>
                    <a:pt x="1341" y="541"/>
                  </a:lnTo>
                  <a:lnTo>
                    <a:pt x="1341" y="541"/>
                  </a:lnTo>
                  <a:lnTo>
                    <a:pt x="1338" y="541"/>
                  </a:lnTo>
                  <a:lnTo>
                    <a:pt x="1338" y="537"/>
                  </a:lnTo>
                  <a:lnTo>
                    <a:pt x="1338" y="277"/>
                  </a:lnTo>
                  <a:lnTo>
                    <a:pt x="1331" y="274"/>
                  </a:lnTo>
                  <a:lnTo>
                    <a:pt x="1331" y="226"/>
                  </a:lnTo>
                  <a:lnTo>
                    <a:pt x="1303" y="215"/>
                  </a:lnTo>
                  <a:lnTo>
                    <a:pt x="1286" y="215"/>
                  </a:lnTo>
                  <a:lnTo>
                    <a:pt x="1256" y="222"/>
                  </a:lnTo>
                  <a:lnTo>
                    <a:pt x="1256" y="271"/>
                  </a:lnTo>
                  <a:lnTo>
                    <a:pt x="1245" y="274"/>
                  </a:lnTo>
                  <a:lnTo>
                    <a:pt x="1245" y="371"/>
                  </a:lnTo>
                  <a:lnTo>
                    <a:pt x="1204" y="371"/>
                  </a:lnTo>
                  <a:lnTo>
                    <a:pt x="1204" y="56"/>
                  </a:lnTo>
                  <a:lnTo>
                    <a:pt x="1112" y="56"/>
                  </a:lnTo>
                  <a:lnTo>
                    <a:pt x="1112" y="371"/>
                  </a:lnTo>
                  <a:lnTo>
                    <a:pt x="1071" y="371"/>
                  </a:lnTo>
                  <a:lnTo>
                    <a:pt x="1071" y="368"/>
                  </a:lnTo>
                  <a:lnTo>
                    <a:pt x="1074" y="357"/>
                  </a:lnTo>
                  <a:lnTo>
                    <a:pt x="1071" y="357"/>
                  </a:lnTo>
                  <a:lnTo>
                    <a:pt x="1071" y="322"/>
                  </a:lnTo>
                  <a:lnTo>
                    <a:pt x="1071" y="312"/>
                  </a:lnTo>
                  <a:lnTo>
                    <a:pt x="1071" y="312"/>
                  </a:lnTo>
                  <a:lnTo>
                    <a:pt x="1071" y="295"/>
                  </a:lnTo>
                  <a:lnTo>
                    <a:pt x="1071" y="284"/>
                  </a:lnTo>
                  <a:lnTo>
                    <a:pt x="1067" y="284"/>
                  </a:lnTo>
                  <a:lnTo>
                    <a:pt x="1067" y="267"/>
                  </a:lnTo>
                  <a:lnTo>
                    <a:pt x="1071" y="260"/>
                  </a:lnTo>
                  <a:lnTo>
                    <a:pt x="1067" y="260"/>
                  </a:lnTo>
                  <a:lnTo>
                    <a:pt x="1067" y="246"/>
                  </a:lnTo>
                  <a:lnTo>
                    <a:pt x="1067" y="236"/>
                  </a:lnTo>
                  <a:lnTo>
                    <a:pt x="1067" y="236"/>
                  </a:lnTo>
                  <a:lnTo>
                    <a:pt x="1067" y="229"/>
                  </a:lnTo>
                  <a:lnTo>
                    <a:pt x="1067" y="222"/>
                  </a:lnTo>
                  <a:lnTo>
                    <a:pt x="1064" y="222"/>
                  </a:lnTo>
                  <a:lnTo>
                    <a:pt x="1067" y="215"/>
                  </a:lnTo>
                  <a:lnTo>
                    <a:pt x="1064" y="215"/>
                  </a:lnTo>
                  <a:lnTo>
                    <a:pt x="1067" y="208"/>
                  </a:lnTo>
                  <a:lnTo>
                    <a:pt x="1064" y="208"/>
                  </a:lnTo>
                  <a:lnTo>
                    <a:pt x="1067" y="208"/>
                  </a:lnTo>
                  <a:lnTo>
                    <a:pt x="1064" y="208"/>
                  </a:lnTo>
                  <a:lnTo>
                    <a:pt x="1067" y="198"/>
                  </a:lnTo>
                  <a:lnTo>
                    <a:pt x="1064" y="198"/>
                  </a:lnTo>
                  <a:lnTo>
                    <a:pt x="1064" y="191"/>
                  </a:lnTo>
                  <a:lnTo>
                    <a:pt x="1060" y="187"/>
                  </a:lnTo>
                  <a:lnTo>
                    <a:pt x="1060" y="184"/>
                  </a:lnTo>
                  <a:lnTo>
                    <a:pt x="1060" y="181"/>
                  </a:lnTo>
                  <a:lnTo>
                    <a:pt x="1057" y="181"/>
                  </a:lnTo>
                  <a:lnTo>
                    <a:pt x="1060" y="177"/>
                  </a:lnTo>
                  <a:lnTo>
                    <a:pt x="1057" y="177"/>
                  </a:lnTo>
                  <a:lnTo>
                    <a:pt x="1057" y="174"/>
                  </a:lnTo>
                  <a:lnTo>
                    <a:pt x="1057" y="170"/>
                  </a:lnTo>
                  <a:lnTo>
                    <a:pt x="1054" y="170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3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47" y="149"/>
                  </a:lnTo>
                  <a:lnTo>
                    <a:pt x="1047" y="149"/>
                  </a:lnTo>
                  <a:lnTo>
                    <a:pt x="1047" y="149"/>
                  </a:lnTo>
                  <a:lnTo>
                    <a:pt x="1043" y="149"/>
                  </a:lnTo>
                  <a:lnTo>
                    <a:pt x="1043" y="149"/>
                  </a:lnTo>
                  <a:lnTo>
                    <a:pt x="1043" y="142"/>
                  </a:lnTo>
                  <a:lnTo>
                    <a:pt x="1040" y="142"/>
                  </a:lnTo>
                  <a:lnTo>
                    <a:pt x="1040" y="142"/>
                  </a:lnTo>
                  <a:lnTo>
                    <a:pt x="1037" y="135"/>
                  </a:lnTo>
                  <a:lnTo>
                    <a:pt x="1037" y="135"/>
                  </a:lnTo>
                  <a:lnTo>
                    <a:pt x="1037" y="132"/>
                  </a:lnTo>
                  <a:lnTo>
                    <a:pt x="1037" y="132"/>
                  </a:lnTo>
                  <a:lnTo>
                    <a:pt x="1040" y="122"/>
                  </a:lnTo>
                  <a:lnTo>
                    <a:pt x="1040" y="122"/>
                  </a:lnTo>
                  <a:lnTo>
                    <a:pt x="1040" y="111"/>
                  </a:lnTo>
                  <a:lnTo>
                    <a:pt x="1033" y="115"/>
                  </a:lnTo>
                  <a:lnTo>
                    <a:pt x="1033" y="87"/>
                  </a:lnTo>
                  <a:lnTo>
                    <a:pt x="1030" y="111"/>
                  </a:lnTo>
                  <a:lnTo>
                    <a:pt x="1030" y="111"/>
                  </a:lnTo>
                  <a:lnTo>
                    <a:pt x="1030" y="111"/>
                  </a:lnTo>
                  <a:lnTo>
                    <a:pt x="1030" y="115"/>
                  </a:lnTo>
                  <a:lnTo>
                    <a:pt x="1026" y="115"/>
                  </a:lnTo>
                  <a:lnTo>
                    <a:pt x="1026" y="118"/>
                  </a:lnTo>
                  <a:lnTo>
                    <a:pt x="1026" y="118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3" y="146"/>
                  </a:lnTo>
                  <a:lnTo>
                    <a:pt x="1016" y="146"/>
                  </a:lnTo>
                  <a:lnTo>
                    <a:pt x="1019" y="153"/>
                  </a:lnTo>
                  <a:lnTo>
                    <a:pt x="1009" y="153"/>
                  </a:lnTo>
                  <a:lnTo>
                    <a:pt x="1013" y="160"/>
                  </a:lnTo>
                  <a:lnTo>
                    <a:pt x="1006" y="160"/>
                  </a:lnTo>
                  <a:lnTo>
                    <a:pt x="1006" y="170"/>
                  </a:lnTo>
                  <a:lnTo>
                    <a:pt x="1002" y="170"/>
                  </a:lnTo>
                  <a:lnTo>
                    <a:pt x="1002" y="177"/>
                  </a:lnTo>
                  <a:lnTo>
                    <a:pt x="1002" y="177"/>
                  </a:lnTo>
                  <a:lnTo>
                    <a:pt x="999" y="181"/>
                  </a:lnTo>
                  <a:lnTo>
                    <a:pt x="999" y="191"/>
                  </a:lnTo>
                  <a:lnTo>
                    <a:pt x="999" y="191"/>
                  </a:lnTo>
                  <a:lnTo>
                    <a:pt x="999" y="198"/>
                  </a:lnTo>
                  <a:lnTo>
                    <a:pt x="999" y="198"/>
                  </a:lnTo>
                  <a:lnTo>
                    <a:pt x="999" y="208"/>
                  </a:lnTo>
                  <a:lnTo>
                    <a:pt x="999" y="208"/>
                  </a:lnTo>
                  <a:lnTo>
                    <a:pt x="999" y="215"/>
                  </a:lnTo>
                  <a:lnTo>
                    <a:pt x="999" y="215"/>
                  </a:lnTo>
                  <a:lnTo>
                    <a:pt x="999" y="219"/>
                  </a:lnTo>
                  <a:lnTo>
                    <a:pt x="999" y="219"/>
                  </a:lnTo>
                  <a:lnTo>
                    <a:pt x="999" y="219"/>
                  </a:lnTo>
                  <a:lnTo>
                    <a:pt x="999" y="226"/>
                  </a:lnTo>
                  <a:lnTo>
                    <a:pt x="999" y="226"/>
                  </a:lnTo>
                  <a:lnTo>
                    <a:pt x="999" y="236"/>
                  </a:lnTo>
                  <a:lnTo>
                    <a:pt x="999" y="236"/>
                  </a:lnTo>
                  <a:lnTo>
                    <a:pt x="999" y="236"/>
                  </a:lnTo>
                  <a:lnTo>
                    <a:pt x="999" y="239"/>
                  </a:lnTo>
                  <a:lnTo>
                    <a:pt x="999" y="239"/>
                  </a:lnTo>
                  <a:lnTo>
                    <a:pt x="999" y="239"/>
                  </a:lnTo>
                  <a:lnTo>
                    <a:pt x="995" y="243"/>
                  </a:lnTo>
                  <a:lnTo>
                    <a:pt x="999" y="250"/>
                  </a:lnTo>
                  <a:lnTo>
                    <a:pt x="999" y="260"/>
                  </a:lnTo>
                  <a:lnTo>
                    <a:pt x="999" y="260"/>
                  </a:lnTo>
                  <a:lnTo>
                    <a:pt x="999" y="264"/>
                  </a:lnTo>
                  <a:lnTo>
                    <a:pt x="995" y="264"/>
                  </a:lnTo>
                  <a:lnTo>
                    <a:pt x="995" y="274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98"/>
                  </a:lnTo>
                  <a:lnTo>
                    <a:pt x="995" y="316"/>
                  </a:lnTo>
                  <a:lnTo>
                    <a:pt x="995" y="316"/>
                  </a:lnTo>
                  <a:lnTo>
                    <a:pt x="995" y="316"/>
                  </a:lnTo>
                  <a:lnTo>
                    <a:pt x="992" y="319"/>
                  </a:lnTo>
                  <a:lnTo>
                    <a:pt x="995" y="326"/>
                  </a:lnTo>
                  <a:lnTo>
                    <a:pt x="995" y="361"/>
                  </a:lnTo>
                  <a:lnTo>
                    <a:pt x="992" y="361"/>
                  </a:lnTo>
                  <a:lnTo>
                    <a:pt x="992" y="371"/>
                  </a:lnTo>
                  <a:lnTo>
                    <a:pt x="992" y="413"/>
                  </a:lnTo>
                  <a:lnTo>
                    <a:pt x="992" y="413"/>
                  </a:lnTo>
                  <a:lnTo>
                    <a:pt x="992" y="423"/>
                  </a:lnTo>
                  <a:lnTo>
                    <a:pt x="992" y="478"/>
                  </a:lnTo>
                  <a:lnTo>
                    <a:pt x="989" y="478"/>
                  </a:lnTo>
                  <a:lnTo>
                    <a:pt x="992" y="492"/>
                  </a:lnTo>
                  <a:lnTo>
                    <a:pt x="992" y="555"/>
                  </a:lnTo>
                  <a:lnTo>
                    <a:pt x="989" y="555"/>
                  </a:lnTo>
                  <a:lnTo>
                    <a:pt x="989" y="568"/>
                  </a:lnTo>
                  <a:lnTo>
                    <a:pt x="989" y="617"/>
                  </a:lnTo>
                  <a:lnTo>
                    <a:pt x="985" y="617"/>
                  </a:lnTo>
                  <a:lnTo>
                    <a:pt x="985" y="610"/>
                  </a:lnTo>
                  <a:lnTo>
                    <a:pt x="985" y="357"/>
                  </a:lnTo>
                  <a:lnTo>
                    <a:pt x="978" y="357"/>
                  </a:lnTo>
                  <a:lnTo>
                    <a:pt x="975" y="354"/>
                  </a:lnTo>
                  <a:lnTo>
                    <a:pt x="968" y="354"/>
                  </a:lnTo>
                  <a:lnTo>
                    <a:pt x="961" y="354"/>
                  </a:lnTo>
                  <a:lnTo>
                    <a:pt x="954" y="354"/>
                  </a:lnTo>
                  <a:lnTo>
                    <a:pt x="944" y="354"/>
                  </a:lnTo>
                  <a:lnTo>
                    <a:pt x="937" y="354"/>
                  </a:lnTo>
                  <a:lnTo>
                    <a:pt x="930" y="354"/>
                  </a:lnTo>
                  <a:lnTo>
                    <a:pt x="924" y="354"/>
                  </a:lnTo>
                  <a:lnTo>
                    <a:pt x="917" y="354"/>
                  </a:lnTo>
                  <a:lnTo>
                    <a:pt x="917" y="347"/>
                  </a:lnTo>
                  <a:lnTo>
                    <a:pt x="913" y="347"/>
                  </a:lnTo>
                  <a:lnTo>
                    <a:pt x="910" y="354"/>
                  </a:lnTo>
                  <a:lnTo>
                    <a:pt x="913" y="354"/>
                  </a:lnTo>
                  <a:lnTo>
                    <a:pt x="910" y="357"/>
                  </a:lnTo>
                  <a:lnTo>
                    <a:pt x="906" y="357"/>
                  </a:lnTo>
                  <a:lnTo>
                    <a:pt x="906" y="343"/>
                  </a:lnTo>
                  <a:lnTo>
                    <a:pt x="906" y="343"/>
                  </a:lnTo>
                  <a:lnTo>
                    <a:pt x="910" y="343"/>
                  </a:lnTo>
                  <a:lnTo>
                    <a:pt x="917" y="343"/>
                  </a:lnTo>
                  <a:lnTo>
                    <a:pt x="924" y="347"/>
                  </a:lnTo>
                  <a:lnTo>
                    <a:pt x="930" y="347"/>
                  </a:lnTo>
                  <a:lnTo>
                    <a:pt x="937" y="347"/>
                  </a:lnTo>
                  <a:lnTo>
                    <a:pt x="944" y="347"/>
                  </a:lnTo>
                  <a:lnTo>
                    <a:pt x="954" y="347"/>
                  </a:lnTo>
                  <a:lnTo>
                    <a:pt x="961" y="347"/>
                  </a:lnTo>
                  <a:lnTo>
                    <a:pt x="968" y="347"/>
                  </a:lnTo>
                  <a:lnTo>
                    <a:pt x="975" y="347"/>
                  </a:lnTo>
                  <a:lnTo>
                    <a:pt x="975" y="354"/>
                  </a:lnTo>
                  <a:lnTo>
                    <a:pt x="978" y="354"/>
                  </a:lnTo>
                  <a:lnTo>
                    <a:pt x="978" y="343"/>
                  </a:lnTo>
                  <a:lnTo>
                    <a:pt x="978" y="343"/>
                  </a:lnTo>
                  <a:lnTo>
                    <a:pt x="982" y="343"/>
                  </a:lnTo>
                  <a:lnTo>
                    <a:pt x="989" y="343"/>
                  </a:lnTo>
                  <a:lnTo>
                    <a:pt x="989" y="340"/>
                  </a:lnTo>
                  <a:lnTo>
                    <a:pt x="982" y="340"/>
                  </a:lnTo>
                  <a:lnTo>
                    <a:pt x="975" y="340"/>
                  </a:lnTo>
                  <a:lnTo>
                    <a:pt x="968" y="336"/>
                  </a:lnTo>
                  <a:lnTo>
                    <a:pt x="961" y="336"/>
                  </a:lnTo>
                  <a:lnTo>
                    <a:pt x="954" y="336"/>
                  </a:lnTo>
                  <a:lnTo>
                    <a:pt x="944" y="336"/>
                  </a:lnTo>
                  <a:lnTo>
                    <a:pt x="937" y="336"/>
                  </a:lnTo>
                  <a:lnTo>
                    <a:pt x="930" y="336"/>
                  </a:lnTo>
                  <a:lnTo>
                    <a:pt x="924" y="336"/>
                  </a:lnTo>
                  <a:lnTo>
                    <a:pt x="913" y="336"/>
                  </a:lnTo>
                  <a:lnTo>
                    <a:pt x="910" y="340"/>
                  </a:lnTo>
                  <a:lnTo>
                    <a:pt x="906" y="340"/>
                  </a:lnTo>
                  <a:lnTo>
                    <a:pt x="903" y="340"/>
                  </a:lnTo>
                  <a:lnTo>
                    <a:pt x="903" y="336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64"/>
                  </a:lnTo>
                  <a:lnTo>
                    <a:pt x="906" y="371"/>
                  </a:lnTo>
                  <a:lnTo>
                    <a:pt x="906" y="610"/>
                  </a:lnTo>
                  <a:lnTo>
                    <a:pt x="906" y="610"/>
                  </a:lnTo>
                  <a:lnTo>
                    <a:pt x="906" y="617"/>
                  </a:lnTo>
                  <a:lnTo>
                    <a:pt x="903" y="617"/>
                  </a:lnTo>
                  <a:lnTo>
                    <a:pt x="903" y="610"/>
                  </a:lnTo>
                  <a:lnTo>
                    <a:pt x="903" y="610"/>
                  </a:lnTo>
                  <a:lnTo>
                    <a:pt x="900" y="610"/>
                  </a:lnTo>
                  <a:lnTo>
                    <a:pt x="896" y="610"/>
                  </a:lnTo>
                  <a:lnTo>
                    <a:pt x="896" y="610"/>
                  </a:lnTo>
                  <a:lnTo>
                    <a:pt x="893" y="336"/>
                  </a:lnTo>
                  <a:lnTo>
                    <a:pt x="889" y="336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3" y="322"/>
                  </a:lnTo>
                  <a:lnTo>
                    <a:pt x="893" y="319"/>
                  </a:lnTo>
                  <a:lnTo>
                    <a:pt x="893" y="316"/>
                  </a:lnTo>
                  <a:lnTo>
                    <a:pt x="889" y="316"/>
                  </a:lnTo>
                  <a:lnTo>
                    <a:pt x="889" y="284"/>
                  </a:lnTo>
                  <a:lnTo>
                    <a:pt x="872" y="277"/>
                  </a:lnTo>
                  <a:lnTo>
                    <a:pt x="872" y="277"/>
                  </a:lnTo>
                  <a:lnTo>
                    <a:pt x="865" y="281"/>
                  </a:lnTo>
                  <a:lnTo>
                    <a:pt x="862" y="281"/>
                  </a:lnTo>
                  <a:lnTo>
                    <a:pt x="855" y="281"/>
                  </a:lnTo>
                  <a:lnTo>
                    <a:pt x="852" y="284"/>
                  </a:lnTo>
                  <a:lnTo>
                    <a:pt x="852" y="284"/>
                  </a:lnTo>
                  <a:lnTo>
                    <a:pt x="848" y="288"/>
                  </a:lnTo>
                  <a:lnTo>
                    <a:pt x="848" y="291"/>
                  </a:lnTo>
                  <a:lnTo>
                    <a:pt x="845" y="298"/>
                  </a:lnTo>
                  <a:lnTo>
                    <a:pt x="845" y="298"/>
                  </a:lnTo>
                  <a:lnTo>
                    <a:pt x="845" y="302"/>
                  </a:lnTo>
                  <a:lnTo>
                    <a:pt x="845" y="309"/>
                  </a:lnTo>
                  <a:lnTo>
                    <a:pt x="845" y="312"/>
                  </a:lnTo>
                  <a:lnTo>
                    <a:pt x="841" y="316"/>
                  </a:lnTo>
                  <a:lnTo>
                    <a:pt x="841" y="319"/>
                  </a:lnTo>
                  <a:lnTo>
                    <a:pt x="838" y="319"/>
                  </a:lnTo>
                  <a:lnTo>
                    <a:pt x="835" y="319"/>
                  </a:lnTo>
                  <a:lnTo>
                    <a:pt x="831" y="322"/>
                  </a:lnTo>
                  <a:lnTo>
                    <a:pt x="828" y="322"/>
                  </a:lnTo>
                  <a:lnTo>
                    <a:pt x="824" y="326"/>
                  </a:lnTo>
                  <a:lnTo>
                    <a:pt x="821" y="326"/>
                  </a:lnTo>
                  <a:lnTo>
                    <a:pt x="821" y="329"/>
                  </a:lnTo>
                  <a:lnTo>
                    <a:pt x="821" y="492"/>
                  </a:lnTo>
                  <a:lnTo>
                    <a:pt x="800" y="478"/>
                  </a:lnTo>
                  <a:lnTo>
                    <a:pt x="790" y="478"/>
                  </a:lnTo>
                  <a:lnTo>
                    <a:pt x="780" y="478"/>
                  </a:lnTo>
                  <a:lnTo>
                    <a:pt x="759" y="492"/>
                  </a:lnTo>
                  <a:lnTo>
                    <a:pt x="759" y="499"/>
                  </a:lnTo>
                  <a:lnTo>
                    <a:pt x="756" y="499"/>
                  </a:lnTo>
                  <a:lnTo>
                    <a:pt x="756" y="392"/>
                  </a:lnTo>
                  <a:lnTo>
                    <a:pt x="756" y="392"/>
                  </a:lnTo>
                  <a:lnTo>
                    <a:pt x="756" y="378"/>
                  </a:lnTo>
                  <a:lnTo>
                    <a:pt x="766" y="374"/>
                  </a:lnTo>
                  <a:lnTo>
                    <a:pt x="766" y="371"/>
                  </a:lnTo>
                  <a:lnTo>
                    <a:pt x="756" y="368"/>
                  </a:lnTo>
                  <a:lnTo>
                    <a:pt x="749" y="371"/>
                  </a:lnTo>
                  <a:lnTo>
                    <a:pt x="742" y="371"/>
                  </a:lnTo>
                  <a:lnTo>
                    <a:pt x="735" y="371"/>
                  </a:lnTo>
                  <a:lnTo>
                    <a:pt x="732" y="374"/>
                  </a:lnTo>
                  <a:lnTo>
                    <a:pt x="725" y="374"/>
                  </a:lnTo>
                  <a:lnTo>
                    <a:pt x="718" y="378"/>
                  </a:lnTo>
                  <a:lnTo>
                    <a:pt x="711" y="378"/>
                  </a:lnTo>
                  <a:lnTo>
                    <a:pt x="708" y="378"/>
                  </a:lnTo>
                  <a:lnTo>
                    <a:pt x="701" y="381"/>
                  </a:lnTo>
                  <a:lnTo>
                    <a:pt x="694" y="381"/>
                  </a:lnTo>
                  <a:lnTo>
                    <a:pt x="691" y="381"/>
                  </a:lnTo>
                  <a:lnTo>
                    <a:pt x="684" y="381"/>
                  </a:lnTo>
                  <a:lnTo>
                    <a:pt x="674" y="388"/>
                  </a:lnTo>
                  <a:lnTo>
                    <a:pt x="674" y="392"/>
                  </a:lnTo>
                  <a:lnTo>
                    <a:pt x="677" y="392"/>
                  </a:lnTo>
                  <a:lnTo>
                    <a:pt x="677" y="395"/>
                  </a:lnTo>
                  <a:lnTo>
                    <a:pt x="674" y="399"/>
                  </a:lnTo>
                  <a:lnTo>
                    <a:pt x="674" y="503"/>
                  </a:lnTo>
                  <a:lnTo>
                    <a:pt x="667" y="492"/>
                  </a:lnTo>
                  <a:lnTo>
                    <a:pt x="667" y="437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60" y="437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37"/>
                  </a:lnTo>
                  <a:lnTo>
                    <a:pt x="653" y="437"/>
                  </a:lnTo>
                  <a:lnTo>
                    <a:pt x="650" y="437"/>
                  </a:lnTo>
                  <a:lnTo>
                    <a:pt x="640" y="433"/>
                  </a:lnTo>
                  <a:lnTo>
                    <a:pt x="636" y="433"/>
                  </a:lnTo>
                  <a:lnTo>
                    <a:pt x="633" y="433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2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402"/>
                  </a:lnTo>
                  <a:lnTo>
                    <a:pt x="633" y="402"/>
                  </a:lnTo>
                  <a:lnTo>
                    <a:pt x="633" y="402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33"/>
                  </a:lnTo>
                  <a:lnTo>
                    <a:pt x="626" y="433"/>
                  </a:lnTo>
                  <a:lnTo>
                    <a:pt x="626" y="437"/>
                  </a:lnTo>
                  <a:lnTo>
                    <a:pt x="622" y="437"/>
                  </a:lnTo>
                  <a:lnTo>
                    <a:pt x="622" y="492"/>
                  </a:lnTo>
                  <a:lnTo>
                    <a:pt x="616" y="499"/>
                  </a:lnTo>
                  <a:lnTo>
                    <a:pt x="616" y="416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09" y="402"/>
                  </a:lnTo>
                  <a:lnTo>
                    <a:pt x="609" y="402"/>
                  </a:lnTo>
                  <a:lnTo>
                    <a:pt x="609" y="402"/>
                  </a:lnTo>
                  <a:lnTo>
                    <a:pt x="609" y="392"/>
                  </a:lnTo>
                  <a:lnTo>
                    <a:pt x="585" y="399"/>
                  </a:lnTo>
                  <a:lnTo>
                    <a:pt x="561" y="413"/>
                  </a:lnTo>
                  <a:lnTo>
                    <a:pt x="561" y="406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4" y="402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0" y="409"/>
                  </a:lnTo>
                  <a:lnTo>
                    <a:pt x="530" y="409"/>
                  </a:lnTo>
                  <a:lnTo>
                    <a:pt x="530" y="409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85"/>
                  </a:lnTo>
                  <a:lnTo>
                    <a:pt x="503" y="464"/>
                  </a:lnTo>
                  <a:lnTo>
                    <a:pt x="486" y="447"/>
                  </a:lnTo>
                  <a:lnTo>
                    <a:pt x="486" y="447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16"/>
                  </a:lnTo>
                  <a:lnTo>
                    <a:pt x="479" y="416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79" y="447"/>
                  </a:lnTo>
                  <a:lnTo>
                    <a:pt x="475" y="447"/>
                  </a:lnTo>
                  <a:lnTo>
                    <a:pt x="475" y="496"/>
                  </a:lnTo>
                  <a:lnTo>
                    <a:pt x="458" y="509"/>
                  </a:lnTo>
                  <a:lnTo>
                    <a:pt x="458" y="361"/>
                  </a:lnTo>
                  <a:lnTo>
                    <a:pt x="451" y="357"/>
                  </a:lnTo>
                  <a:lnTo>
                    <a:pt x="451" y="316"/>
                  </a:lnTo>
                  <a:lnTo>
                    <a:pt x="448" y="316"/>
                  </a:lnTo>
                  <a:lnTo>
                    <a:pt x="448" y="291"/>
                  </a:lnTo>
                  <a:lnTo>
                    <a:pt x="441" y="291"/>
                  </a:lnTo>
                  <a:lnTo>
                    <a:pt x="441" y="274"/>
                  </a:lnTo>
                  <a:lnTo>
                    <a:pt x="434" y="274"/>
                  </a:lnTo>
                  <a:lnTo>
                    <a:pt x="434" y="264"/>
                  </a:lnTo>
                  <a:lnTo>
                    <a:pt x="434" y="264"/>
                  </a:lnTo>
                  <a:lnTo>
                    <a:pt x="434" y="264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64"/>
                  </a:lnTo>
                  <a:lnTo>
                    <a:pt x="427" y="264"/>
                  </a:lnTo>
                  <a:lnTo>
                    <a:pt x="427" y="274"/>
                  </a:lnTo>
                  <a:lnTo>
                    <a:pt x="424" y="274"/>
                  </a:lnTo>
                  <a:lnTo>
                    <a:pt x="424" y="288"/>
                  </a:lnTo>
                  <a:lnTo>
                    <a:pt x="390" y="288"/>
                  </a:lnTo>
                  <a:lnTo>
                    <a:pt x="362" y="291"/>
                  </a:lnTo>
                  <a:lnTo>
                    <a:pt x="362" y="312"/>
                  </a:lnTo>
                  <a:lnTo>
                    <a:pt x="349" y="312"/>
                  </a:lnTo>
                  <a:lnTo>
                    <a:pt x="349" y="354"/>
                  </a:lnTo>
                  <a:lnTo>
                    <a:pt x="335" y="357"/>
                  </a:lnTo>
                  <a:lnTo>
                    <a:pt x="338" y="596"/>
                  </a:lnTo>
                  <a:lnTo>
                    <a:pt x="325" y="603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1" y="347"/>
                  </a:lnTo>
                  <a:lnTo>
                    <a:pt x="311" y="347"/>
                  </a:lnTo>
                  <a:lnTo>
                    <a:pt x="260" y="347"/>
                  </a:lnTo>
                  <a:lnTo>
                    <a:pt x="256" y="347"/>
                  </a:lnTo>
                  <a:lnTo>
                    <a:pt x="253" y="347"/>
                  </a:lnTo>
                  <a:lnTo>
                    <a:pt x="253" y="347"/>
                  </a:lnTo>
                  <a:lnTo>
                    <a:pt x="249" y="347"/>
                  </a:lnTo>
                  <a:lnTo>
                    <a:pt x="249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53" y="631"/>
                  </a:lnTo>
                  <a:lnTo>
                    <a:pt x="246" y="634"/>
                  </a:lnTo>
                  <a:lnTo>
                    <a:pt x="246" y="468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39" y="464"/>
                  </a:lnTo>
                  <a:lnTo>
                    <a:pt x="239" y="464"/>
                  </a:lnTo>
                  <a:lnTo>
                    <a:pt x="236" y="464"/>
                  </a:lnTo>
                  <a:lnTo>
                    <a:pt x="232" y="461"/>
                  </a:lnTo>
                  <a:lnTo>
                    <a:pt x="225" y="461"/>
                  </a:lnTo>
                  <a:lnTo>
                    <a:pt x="222" y="461"/>
                  </a:lnTo>
                  <a:lnTo>
                    <a:pt x="215" y="461"/>
                  </a:lnTo>
                  <a:lnTo>
                    <a:pt x="212" y="461"/>
                  </a:lnTo>
                  <a:lnTo>
                    <a:pt x="205" y="461"/>
                  </a:lnTo>
                  <a:lnTo>
                    <a:pt x="205" y="464"/>
                  </a:lnTo>
                  <a:lnTo>
                    <a:pt x="201" y="464"/>
                  </a:lnTo>
                  <a:lnTo>
                    <a:pt x="205" y="388"/>
                  </a:lnTo>
                  <a:lnTo>
                    <a:pt x="191" y="388"/>
                  </a:lnTo>
                  <a:lnTo>
                    <a:pt x="130" y="374"/>
                  </a:lnTo>
                  <a:lnTo>
                    <a:pt x="123" y="371"/>
                  </a:lnTo>
                  <a:lnTo>
                    <a:pt x="123" y="471"/>
                  </a:lnTo>
                  <a:lnTo>
                    <a:pt x="116" y="471"/>
                  </a:lnTo>
                  <a:lnTo>
                    <a:pt x="116" y="458"/>
                  </a:lnTo>
                  <a:lnTo>
                    <a:pt x="112" y="458"/>
                  </a:lnTo>
                  <a:lnTo>
                    <a:pt x="112" y="458"/>
                  </a:lnTo>
                  <a:lnTo>
                    <a:pt x="109" y="458"/>
                  </a:lnTo>
                  <a:lnTo>
                    <a:pt x="109" y="423"/>
                  </a:lnTo>
                  <a:lnTo>
                    <a:pt x="109" y="423"/>
                  </a:lnTo>
                  <a:lnTo>
                    <a:pt x="109" y="413"/>
                  </a:lnTo>
                  <a:lnTo>
                    <a:pt x="106" y="413"/>
                  </a:lnTo>
                  <a:lnTo>
                    <a:pt x="106" y="413"/>
                  </a:lnTo>
                  <a:lnTo>
                    <a:pt x="106" y="413"/>
                  </a:lnTo>
                  <a:lnTo>
                    <a:pt x="106" y="381"/>
                  </a:lnTo>
                  <a:lnTo>
                    <a:pt x="102" y="381"/>
                  </a:lnTo>
                  <a:lnTo>
                    <a:pt x="102" y="381"/>
                  </a:lnTo>
                  <a:lnTo>
                    <a:pt x="102" y="413"/>
                  </a:lnTo>
                  <a:lnTo>
                    <a:pt x="102" y="413"/>
                  </a:lnTo>
                  <a:lnTo>
                    <a:pt x="102" y="413"/>
                  </a:lnTo>
                  <a:lnTo>
                    <a:pt x="99" y="413"/>
                  </a:lnTo>
                  <a:lnTo>
                    <a:pt x="99" y="413"/>
                  </a:lnTo>
                  <a:lnTo>
                    <a:pt x="99" y="416"/>
                  </a:lnTo>
                  <a:lnTo>
                    <a:pt x="99" y="416"/>
                  </a:lnTo>
                  <a:lnTo>
                    <a:pt x="99" y="423"/>
                  </a:lnTo>
                  <a:lnTo>
                    <a:pt x="95" y="423"/>
                  </a:lnTo>
                  <a:lnTo>
                    <a:pt x="92" y="423"/>
                  </a:lnTo>
                  <a:lnTo>
                    <a:pt x="89" y="423"/>
                  </a:lnTo>
                  <a:lnTo>
                    <a:pt x="85" y="423"/>
                  </a:lnTo>
                  <a:lnTo>
                    <a:pt x="82" y="423"/>
                  </a:lnTo>
                  <a:lnTo>
                    <a:pt x="82" y="423"/>
                  </a:lnTo>
                  <a:lnTo>
                    <a:pt x="78" y="423"/>
                  </a:lnTo>
                  <a:lnTo>
                    <a:pt x="75" y="423"/>
                  </a:lnTo>
                  <a:lnTo>
                    <a:pt x="71" y="423"/>
                  </a:lnTo>
                  <a:lnTo>
                    <a:pt x="68" y="423"/>
                  </a:lnTo>
                  <a:lnTo>
                    <a:pt x="65" y="423"/>
                  </a:lnTo>
                  <a:lnTo>
                    <a:pt x="61" y="423"/>
                  </a:lnTo>
                  <a:lnTo>
                    <a:pt x="61" y="416"/>
                  </a:lnTo>
                  <a:lnTo>
                    <a:pt x="61" y="416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58" y="413"/>
                  </a:lnTo>
                  <a:lnTo>
                    <a:pt x="58" y="381"/>
                  </a:lnTo>
                  <a:lnTo>
                    <a:pt x="58" y="381"/>
                  </a:lnTo>
                  <a:lnTo>
                    <a:pt x="58" y="381"/>
                  </a:lnTo>
                  <a:lnTo>
                    <a:pt x="58" y="413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1" y="413"/>
                  </a:lnTo>
                  <a:lnTo>
                    <a:pt x="51" y="423"/>
                  </a:lnTo>
                  <a:lnTo>
                    <a:pt x="51" y="423"/>
                  </a:lnTo>
                  <a:lnTo>
                    <a:pt x="51" y="458"/>
                  </a:lnTo>
                  <a:lnTo>
                    <a:pt x="47" y="458"/>
                  </a:lnTo>
                  <a:lnTo>
                    <a:pt x="47" y="458"/>
                  </a:lnTo>
                  <a:lnTo>
                    <a:pt x="47" y="458"/>
                  </a:lnTo>
                  <a:lnTo>
                    <a:pt x="47" y="586"/>
                  </a:lnTo>
                  <a:lnTo>
                    <a:pt x="41" y="586"/>
                  </a:lnTo>
                  <a:lnTo>
                    <a:pt x="41" y="586"/>
                  </a:lnTo>
                  <a:lnTo>
                    <a:pt x="37" y="586"/>
                  </a:lnTo>
                  <a:lnTo>
                    <a:pt x="37" y="586"/>
                  </a:lnTo>
                  <a:lnTo>
                    <a:pt x="37" y="589"/>
                  </a:lnTo>
                  <a:lnTo>
                    <a:pt x="37" y="589"/>
                  </a:lnTo>
                  <a:lnTo>
                    <a:pt x="37" y="606"/>
                  </a:lnTo>
                  <a:lnTo>
                    <a:pt x="17" y="606"/>
                  </a:lnTo>
                  <a:lnTo>
                    <a:pt x="17" y="593"/>
                  </a:lnTo>
                  <a:lnTo>
                    <a:pt x="17" y="593"/>
                  </a:lnTo>
                  <a:lnTo>
                    <a:pt x="17" y="593"/>
                  </a:lnTo>
                  <a:lnTo>
                    <a:pt x="13" y="593"/>
                  </a:lnTo>
                  <a:lnTo>
                    <a:pt x="0" y="593"/>
                  </a:lnTo>
                  <a:lnTo>
                    <a:pt x="0" y="742"/>
                  </a:lnTo>
                  <a:lnTo>
                    <a:pt x="1485" y="742"/>
                  </a:lnTo>
                  <a:lnTo>
                    <a:pt x="1981" y="742"/>
                  </a:lnTo>
                  <a:lnTo>
                    <a:pt x="3826" y="742"/>
                  </a:lnTo>
                  <a:lnTo>
                    <a:pt x="3853" y="742"/>
                  </a:lnTo>
                  <a:lnTo>
                    <a:pt x="7683" y="742"/>
                  </a:lnTo>
                  <a:lnTo>
                    <a:pt x="7683" y="586"/>
                  </a:lnTo>
                  <a:lnTo>
                    <a:pt x="7642" y="548"/>
                  </a:lnTo>
                  <a:close/>
                  <a:moveTo>
                    <a:pt x="482" y="430"/>
                  </a:moveTo>
                  <a:lnTo>
                    <a:pt x="482" y="426"/>
                  </a:lnTo>
                  <a:lnTo>
                    <a:pt x="482" y="419"/>
                  </a:lnTo>
                  <a:lnTo>
                    <a:pt x="482" y="430"/>
                  </a:lnTo>
                  <a:close/>
                  <a:moveTo>
                    <a:pt x="479" y="416"/>
                  </a:moveTo>
                  <a:lnTo>
                    <a:pt x="482" y="416"/>
                  </a:lnTo>
                  <a:lnTo>
                    <a:pt x="482" y="416"/>
                  </a:lnTo>
                  <a:lnTo>
                    <a:pt x="482" y="423"/>
                  </a:lnTo>
                  <a:lnTo>
                    <a:pt x="479" y="416"/>
                  </a:lnTo>
                  <a:lnTo>
                    <a:pt x="479" y="416"/>
                  </a:lnTo>
                  <a:close/>
                  <a:moveTo>
                    <a:pt x="482" y="426"/>
                  </a:moveTo>
                  <a:lnTo>
                    <a:pt x="479" y="430"/>
                  </a:lnTo>
                  <a:lnTo>
                    <a:pt x="479" y="419"/>
                  </a:lnTo>
                  <a:lnTo>
                    <a:pt x="482" y="426"/>
                  </a:lnTo>
                  <a:close/>
                  <a:moveTo>
                    <a:pt x="479" y="433"/>
                  </a:moveTo>
                  <a:lnTo>
                    <a:pt x="482" y="426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79" y="433"/>
                  </a:lnTo>
                  <a:lnTo>
                    <a:pt x="479" y="433"/>
                  </a:lnTo>
                  <a:close/>
                  <a:moveTo>
                    <a:pt x="479" y="433"/>
                  </a:moveTo>
                  <a:lnTo>
                    <a:pt x="482" y="433"/>
                  </a:lnTo>
                  <a:lnTo>
                    <a:pt x="482" y="433"/>
                  </a:lnTo>
                  <a:lnTo>
                    <a:pt x="482" y="440"/>
                  </a:lnTo>
                  <a:lnTo>
                    <a:pt x="479" y="433"/>
                  </a:lnTo>
                  <a:lnTo>
                    <a:pt x="479" y="433"/>
                  </a:lnTo>
                  <a:close/>
                  <a:moveTo>
                    <a:pt x="479" y="447"/>
                  </a:moveTo>
                  <a:lnTo>
                    <a:pt x="479" y="437"/>
                  </a:lnTo>
                  <a:lnTo>
                    <a:pt x="482" y="440"/>
                  </a:lnTo>
                  <a:lnTo>
                    <a:pt x="479" y="447"/>
                  </a:lnTo>
                  <a:lnTo>
                    <a:pt x="479" y="447"/>
                  </a:lnTo>
                  <a:close/>
                  <a:moveTo>
                    <a:pt x="479" y="447"/>
                  </a:moveTo>
                  <a:lnTo>
                    <a:pt x="482" y="444"/>
                  </a:lnTo>
                  <a:lnTo>
                    <a:pt x="482" y="447"/>
                  </a:lnTo>
                  <a:lnTo>
                    <a:pt x="479" y="447"/>
                  </a:lnTo>
                  <a:close/>
                  <a:moveTo>
                    <a:pt x="482" y="447"/>
                  </a:moveTo>
                  <a:lnTo>
                    <a:pt x="482" y="440"/>
                  </a:lnTo>
                  <a:lnTo>
                    <a:pt x="482" y="433"/>
                  </a:lnTo>
                  <a:lnTo>
                    <a:pt x="482" y="447"/>
                  </a:lnTo>
                  <a:lnTo>
                    <a:pt x="482" y="447"/>
                  </a:lnTo>
                  <a:close/>
                  <a:moveTo>
                    <a:pt x="1187" y="77"/>
                  </a:moveTo>
                  <a:lnTo>
                    <a:pt x="1187" y="80"/>
                  </a:lnTo>
                  <a:lnTo>
                    <a:pt x="1184" y="94"/>
                  </a:lnTo>
                  <a:lnTo>
                    <a:pt x="1184" y="108"/>
                  </a:lnTo>
                  <a:lnTo>
                    <a:pt x="1184" y="111"/>
                  </a:lnTo>
                  <a:lnTo>
                    <a:pt x="1132" y="111"/>
                  </a:lnTo>
                  <a:lnTo>
                    <a:pt x="1132" y="108"/>
                  </a:lnTo>
                  <a:lnTo>
                    <a:pt x="1129" y="94"/>
                  </a:lnTo>
                  <a:lnTo>
                    <a:pt x="1129" y="80"/>
                  </a:lnTo>
                  <a:lnTo>
                    <a:pt x="1129" y="77"/>
                  </a:lnTo>
                  <a:lnTo>
                    <a:pt x="1126" y="70"/>
                  </a:lnTo>
                  <a:lnTo>
                    <a:pt x="1191" y="70"/>
                  </a:lnTo>
                  <a:lnTo>
                    <a:pt x="1187" y="77"/>
                  </a:lnTo>
                  <a:close/>
                  <a:moveTo>
                    <a:pt x="1502" y="558"/>
                  </a:moveTo>
                  <a:lnTo>
                    <a:pt x="1502" y="558"/>
                  </a:lnTo>
                  <a:lnTo>
                    <a:pt x="1502" y="558"/>
                  </a:lnTo>
                  <a:lnTo>
                    <a:pt x="1502" y="5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8"/>
            <p:cNvSpPr>
              <a:spLocks noChangeArrowheads="1"/>
            </p:cNvSpPr>
            <p:nvPr/>
          </p:nvSpPr>
          <p:spPr bwMode="auto">
            <a:xfrm>
              <a:off x="0" y="4584588"/>
              <a:ext cx="12196763" cy="157914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990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817E6-E4E2-407B-A426-88DCBA5DDE6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583915-90DC-4D88-9A71-6297A374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7FDF61-FFC3-4A6A-9B07-8C9DDA0812A3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174410-BF07-4A26-9BEA-35898E31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9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11235267" y="321733"/>
            <a:ext cx="567267" cy="567267"/>
          </a:xfrm>
          <a:prstGeom prst="roundRect">
            <a:avLst/>
          </a:prstGeom>
          <a:solidFill>
            <a:srgbClr val="15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4106413"/>
            <a:ext cx="12196763" cy="2751587"/>
            <a:chOff x="0" y="3412146"/>
            <a:chExt cx="12196763" cy="2751587"/>
          </a:xfrm>
          <a:solidFill>
            <a:schemeClr val="bg1">
              <a:lumMod val="95000"/>
            </a:schemeClr>
          </a:solidFill>
        </p:grpSpPr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0" y="3412146"/>
              <a:ext cx="12196763" cy="1177925"/>
            </a:xfrm>
            <a:custGeom>
              <a:avLst/>
              <a:gdLst>
                <a:gd name="T0" fmla="*/ 7163 w 7683"/>
                <a:gd name="T1" fmla="*/ 572 h 742"/>
                <a:gd name="T2" fmla="*/ 6824 w 7683"/>
                <a:gd name="T3" fmla="*/ 437 h 742"/>
                <a:gd name="T4" fmla="*/ 6358 w 7683"/>
                <a:gd name="T5" fmla="*/ 527 h 742"/>
                <a:gd name="T6" fmla="*/ 5742 w 7683"/>
                <a:gd name="T7" fmla="*/ 582 h 742"/>
                <a:gd name="T8" fmla="*/ 5510 w 7683"/>
                <a:gd name="T9" fmla="*/ 461 h 742"/>
                <a:gd name="T10" fmla="*/ 5092 w 7683"/>
                <a:gd name="T11" fmla="*/ 544 h 742"/>
                <a:gd name="T12" fmla="*/ 4675 w 7683"/>
                <a:gd name="T13" fmla="*/ 284 h 742"/>
                <a:gd name="T14" fmla="*/ 4127 w 7683"/>
                <a:gd name="T15" fmla="*/ 440 h 742"/>
                <a:gd name="T16" fmla="*/ 3863 w 7683"/>
                <a:gd name="T17" fmla="*/ 520 h 742"/>
                <a:gd name="T18" fmla="*/ 3713 w 7683"/>
                <a:gd name="T19" fmla="*/ 226 h 742"/>
                <a:gd name="T20" fmla="*/ 3508 w 7683"/>
                <a:gd name="T21" fmla="*/ 239 h 742"/>
                <a:gd name="T22" fmla="*/ 3155 w 7683"/>
                <a:gd name="T23" fmla="*/ 42 h 742"/>
                <a:gd name="T24" fmla="*/ 3087 w 7683"/>
                <a:gd name="T25" fmla="*/ 208 h 742"/>
                <a:gd name="T26" fmla="*/ 3032 w 7683"/>
                <a:gd name="T27" fmla="*/ 509 h 742"/>
                <a:gd name="T28" fmla="*/ 2960 w 7683"/>
                <a:gd name="T29" fmla="*/ 260 h 742"/>
                <a:gd name="T30" fmla="*/ 2847 w 7683"/>
                <a:gd name="T31" fmla="*/ 385 h 742"/>
                <a:gd name="T32" fmla="*/ 2806 w 7683"/>
                <a:gd name="T33" fmla="*/ 250 h 742"/>
                <a:gd name="T34" fmla="*/ 2714 w 7683"/>
                <a:gd name="T35" fmla="*/ 516 h 742"/>
                <a:gd name="T36" fmla="*/ 2655 w 7683"/>
                <a:gd name="T37" fmla="*/ 444 h 742"/>
                <a:gd name="T38" fmla="*/ 2563 w 7683"/>
                <a:gd name="T39" fmla="*/ 509 h 742"/>
                <a:gd name="T40" fmla="*/ 2491 w 7683"/>
                <a:gd name="T41" fmla="*/ 142 h 742"/>
                <a:gd name="T42" fmla="*/ 2460 w 7683"/>
                <a:gd name="T43" fmla="*/ 454 h 742"/>
                <a:gd name="T44" fmla="*/ 2320 w 7683"/>
                <a:gd name="T45" fmla="*/ 475 h 742"/>
                <a:gd name="T46" fmla="*/ 2094 w 7683"/>
                <a:gd name="T47" fmla="*/ 73 h 742"/>
                <a:gd name="T48" fmla="*/ 1957 w 7683"/>
                <a:gd name="T49" fmla="*/ 475 h 742"/>
                <a:gd name="T50" fmla="*/ 1930 w 7683"/>
                <a:gd name="T51" fmla="*/ 184 h 742"/>
                <a:gd name="T52" fmla="*/ 1848 w 7683"/>
                <a:gd name="T53" fmla="*/ 187 h 742"/>
                <a:gd name="T54" fmla="*/ 1807 w 7683"/>
                <a:gd name="T55" fmla="*/ 42 h 742"/>
                <a:gd name="T56" fmla="*/ 1635 w 7683"/>
                <a:gd name="T57" fmla="*/ 426 h 742"/>
                <a:gd name="T58" fmla="*/ 1533 w 7683"/>
                <a:gd name="T59" fmla="*/ 271 h 742"/>
                <a:gd name="T60" fmla="*/ 1478 w 7683"/>
                <a:gd name="T61" fmla="*/ 485 h 742"/>
                <a:gd name="T62" fmla="*/ 1365 w 7683"/>
                <a:gd name="T63" fmla="*/ 485 h 742"/>
                <a:gd name="T64" fmla="*/ 1245 w 7683"/>
                <a:gd name="T65" fmla="*/ 274 h 742"/>
                <a:gd name="T66" fmla="*/ 1064 w 7683"/>
                <a:gd name="T67" fmla="*/ 222 h 742"/>
                <a:gd name="T68" fmla="*/ 1054 w 7683"/>
                <a:gd name="T69" fmla="*/ 167 h 742"/>
                <a:gd name="T70" fmla="*/ 1040 w 7683"/>
                <a:gd name="T71" fmla="*/ 122 h 742"/>
                <a:gd name="T72" fmla="*/ 1002 w 7683"/>
                <a:gd name="T73" fmla="*/ 170 h 742"/>
                <a:gd name="T74" fmla="*/ 999 w 7683"/>
                <a:gd name="T75" fmla="*/ 250 h 742"/>
                <a:gd name="T76" fmla="*/ 992 w 7683"/>
                <a:gd name="T77" fmla="*/ 492 h 742"/>
                <a:gd name="T78" fmla="*/ 906 w 7683"/>
                <a:gd name="T79" fmla="*/ 343 h 742"/>
                <a:gd name="T80" fmla="*/ 944 w 7683"/>
                <a:gd name="T81" fmla="*/ 336 h 742"/>
                <a:gd name="T82" fmla="*/ 893 w 7683"/>
                <a:gd name="T83" fmla="*/ 336 h 742"/>
                <a:gd name="T84" fmla="*/ 841 w 7683"/>
                <a:gd name="T85" fmla="*/ 319 h 742"/>
                <a:gd name="T86" fmla="*/ 732 w 7683"/>
                <a:gd name="T87" fmla="*/ 374 h 742"/>
                <a:gd name="T88" fmla="*/ 660 w 7683"/>
                <a:gd name="T89" fmla="*/ 406 h 742"/>
                <a:gd name="T90" fmla="*/ 657 w 7683"/>
                <a:gd name="T91" fmla="*/ 361 h 742"/>
                <a:gd name="T92" fmla="*/ 657 w 7683"/>
                <a:gd name="T93" fmla="*/ 406 h 742"/>
                <a:gd name="T94" fmla="*/ 636 w 7683"/>
                <a:gd name="T95" fmla="*/ 406 h 742"/>
                <a:gd name="T96" fmla="*/ 633 w 7683"/>
                <a:gd name="T97" fmla="*/ 361 h 742"/>
                <a:gd name="T98" fmla="*/ 622 w 7683"/>
                <a:gd name="T99" fmla="*/ 492 h 742"/>
                <a:gd name="T100" fmla="*/ 609 w 7683"/>
                <a:gd name="T101" fmla="*/ 402 h 742"/>
                <a:gd name="T102" fmla="*/ 523 w 7683"/>
                <a:gd name="T103" fmla="*/ 416 h 742"/>
                <a:gd name="T104" fmla="*/ 482 w 7683"/>
                <a:gd name="T105" fmla="*/ 402 h 742"/>
                <a:gd name="T106" fmla="*/ 475 w 7683"/>
                <a:gd name="T107" fmla="*/ 447 h 742"/>
                <a:gd name="T108" fmla="*/ 431 w 7683"/>
                <a:gd name="T109" fmla="*/ 232 h 742"/>
                <a:gd name="T110" fmla="*/ 318 w 7683"/>
                <a:gd name="T111" fmla="*/ 347 h 742"/>
                <a:gd name="T112" fmla="*/ 232 w 7683"/>
                <a:gd name="T113" fmla="*/ 461 h 742"/>
                <a:gd name="T114" fmla="*/ 106 w 7683"/>
                <a:gd name="T115" fmla="*/ 381 h 742"/>
                <a:gd name="T116" fmla="*/ 61 w 7683"/>
                <a:gd name="T117" fmla="*/ 416 h 742"/>
                <a:gd name="T118" fmla="*/ 37 w 7683"/>
                <a:gd name="T119" fmla="*/ 589 h 742"/>
                <a:gd name="T120" fmla="*/ 482 w 7683"/>
                <a:gd name="T121" fmla="*/ 423 h 742"/>
                <a:gd name="T122" fmla="*/ 479 w 7683"/>
                <a:gd name="T123" fmla="*/ 447 h 742"/>
                <a:gd name="T124" fmla="*/ 1502 w 7683"/>
                <a:gd name="T125" fmla="*/ 558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3" h="742">
                  <a:moveTo>
                    <a:pt x="7642" y="548"/>
                  </a:moveTo>
                  <a:lnTo>
                    <a:pt x="7642" y="413"/>
                  </a:lnTo>
                  <a:lnTo>
                    <a:pt x="7560" y="444"/>
                  </a:lnTo>
                  <a:lnTo>
                    <a:pt x="7478" y="444"/>
                  </a:lnTo>
                  <a:lnTo>
                    <a:pt x="7478" y="523"/>
                  </a:lnTo>
                  <a:lnTo>
                    <a:pt x="7443" y="523"/>
                  </a:lnTo>
                  <a:lnTo>
                    <a:pt x="7443" y="385"/>
                  </a:lnTo>
                  <a:lnTo>
                    <a:pt x="7371" y="385"/>
                  </a:lnTo>
                  <a:lnTo>
                    <a:pt x="7371" y="471"/>
                  </a:lnTo>
                  <a:lnTo>
                    <a:pt x="7344" y="471"/>
                  </a:lnTo>
                  <a:lnTo>
                    <a:pt x="7344" y="513"/>
                  </a:lnTo>
                  <a:lnTo>
                    <a:pt x="7310" y="513"/>
                  </a:lnTo>
                  <a:lnTo>
                    <a:pt x="7310" y="613"/>
                  </a:lnTo>
                  <a:lnTo>
                    <a:pt x="7265" y="613"/>
                  </a:lnTo>
                  <a:lnTo>
                    <a:pt x="7265" y="413"/>
                  </a:lnTo>
                  <a:lnTo>
                    <a:pt x="7245" y="402"/>
                  </a:lnTo>
                  <a:lnTo>
                    <a:pt x="7245" y="357"/>
                  </a:lnTo>
                  <a:lnTo>
                    <a:pt x="7214" y="343"/>
                  </a:lnTo>
                  <a:lnTo>
                    <a:pt x="7211" y="271"/>
                  </a:lnTo>
                  <a:lnTo>
                    <a:pt x="7211" y="343"/>
                  </a:lnTo>
                  <a:lnTo>
                    <a:pt x="7180" y="357"/>
                  </a:lnTo>
                  <a:lnTo>
                    <a:pt x="7180" y="402"/>
                  </a:lnTo>
                  <a:lnTo>
                    <a:pt x="7163" y="416"/>
                  </a:lnTo>
                  <a:lnTo>
                    <a:pt x="7163" y="572"/>
                  </a:lnTo>
                  <a:lnTo>
                    <a:pt x="7111" y="572"/>
                  </a:lnTo>
                  <a:lnTo>
                    <a:pt x="7111" y="600"/>
                  </a:lnTo>
                  <a:lnTo>
                    <a:pt x="7070" y="600"/>
                  </a:lnTo>
                  <a:lnTo>
                    <a:pt x="7070" y="641"/>
                  </a:lnTo>
                  <a:lnTo>
                    <a:pt x="7057" y="641"/>
                  </a:lnTo>
                  <a:lnTo>
                    <a:pt x="7057" y="503"/>
                  </a:lnTo>
                  <a:lnTo>
                    <a:pt x="6988" y="503"/>
                  </a:lnTo>
                  <a:lnTo>
                    <a:pt x="6988" y="544"/>
                  </a:lnTo>
                  <a:lnTo>
                    <a:pt x="6968" y="544"/>
                  </a:lnTo>
                  <a:lnTo>
                    <a:pt x="6968" y="437"/>
                  </a:lnTo>
                  <a:lnTo>
                    <a:pt x="6954" y="437"/>
                  </a:lnTo>
                  <a:lnTo>
                    <a:pt x="6954" y="364"/>
                  </a:lnTo>
                  <a:lnTo>
                    <a:pt x="6951" y="364"/>
                  </a:lnTo>
                  <a:lnTo>
                    <a:pt x="6951" y="343"/>
                  </a:lnTo>
                  <a:lnTo>
                    <a:pt x="6933" y="343"/>
                  </a:lnTo>
                  <a:lnTo>
                    <a:pt x="6903" y="271"/>
                  </a:lnTo>
                  <a:lnTo>
                    <a:pt x="6899" y="142"/>
                  </a:lnTo>
                  <a:lnTo>
                    <a:pt x="6896" y="271"/>
                  </a:lnTo>
                  <a:lnTo>
                    <a:pt x="6862" y="340"/>
                  </a:lnTo>
                  <a:lnTo>
                    <a:pt x="6844" y="340"/>
                  </a:lnTo>
                  <a:lnTo>
                    <a:pt x="6844" y="361"/>
                  </a:lnTo>
                  <a:lnTo>
                    <a:pt x="6841" y="364"/>
                  </a:lnTo>
                  <a:lnTo>
                    <a:pt x="6841" y="437"/>
                  </a:lnTo>
                  <a:lnTo>
                    <a:pt x="6824" y="437"/>
                  </a:lnTo>
                  <a:lnTo>
                    <a:pt x="6824" y="444"/>
                  </a:lnTo>
                  <a:lnTo>
                    <a:pt x="6790" y="433"/>
                  </a:lnTo>
                  <a:lnTo>
                    <a:pt x="6790" y="586"/>
                  </a:lnTo>
                  <a:lnTo>
                    <a:pt x="6783" y="586"/>
                  </a:lnTo>
                  <a:lnTo>
                    <a:pt x="6783" y="600"/>
                  </a:lnTo>
                  <a:lnTo>
                    <a:pt x="6759" y="600"/>
                  </a:lnTo>
                  <a:lnTo>
                    <a:pt x="6759" y="520"/>
                  </a:lnTo>
                  <a:lnTo>
                    <a:pt x="6687" y="520"/>
                  </a:lnTo>
                  <a:lnTo>
                    <a:pt x="6687" y="620"/>
                  </a:lnTo>
                  <a:lnTo>
                    <a:pt x="6639" y="620"/>
                  </a:lnTo>
                  <a:lnTo>
                    <a:pt x="6639" y="440"/>
                  </a:lnTo>
                  <a:lnTo>
                    <a:pt x="6567" y="440"/>
                  </a:lnTo>
                  <a:lnTo>
                    <a:pt x="6567" y="613"/>
                  </a:lnTo>
                  <a:lnTo>
                    <a:pt x="6567" y="613"/>
                  </a:lnTo>
                  <a:lnTo>
                    <a:pt x="6567" y="631"/>
                  </a:lnTo>
                  <a:lnTo>
                    <a:pt x="6506" y="631"/>
                  </a:lnTo>
                  <a:lnTo>
                    <a:pt x="6506" y="620"/>
                  </a:lnTo>
                  <a:lnTo>
                    <a:pt x="6471" y="620"/>
                  </a:lnTo>
                  <a:lnTo>
                    <a:pt x="6471" y="596"/>
                  </a:lnTo>
                  <a:lnTo>
                    <a:pt x="6441" y="596"/>
                  </a:lnTo>
                  <a:lnTo>
                    <a:pt x="6441" y="530"/>
                  </a:lnTo>
                  <a:lnTo>
                    <a:pt x="6430" y="530"/>
                  </a:lnTo>
                  <a:lnTo>
                    <a:pt x="6430" y="527"/>
                  </a:lnTo>
                  <a:lnTo>
                    <a:pt x="6358" y="527"/>
                  </a:lnTo>
                  <a:lnTo>
                    <a:pt x="6358" y="603"/>
                  </a:lnTo>
                  <a:lnTo>
                    <a:pt x="6341" y="603"/>
                  </a:lnTo>
                  <a:lnTo>
                    <a:pt x="6341" y="174"/>
                  </a:lnTo>
                  <a:lnTo>
                    <a:pt x="6222" y="174"/>
                  </a:lnTo>
                  <a:lnTo>
                    <a:pt x="6222" y="634"/>
                  </a:lnTo>
                  <a:lnTo>
                    <a:pt x="6180" y="634"/>
                  </a:lnTo>
                  <a:lnTo>
                    <a:pt x="6180" y="174"/>
                  </a:lnTo>
                  <a:lnTo>
                    <a:pt x="6050" y="174"/>
                  </a:lnTo>
                  <a:lnTo>
                    <a:pt x="6050" y="451"/>
                  </a:lnTo>
                  <a:lnTo>
                    <a:pt x="6023" y="451"/>
                  </a:lnTo>
                  <a:lnTo>
                    <a:pt x="6023" y="596"/>
                  </a:lnTo>
                  <a:lnTo>
                    <a:pt x="5972" y="568"/>
                  </a:lnTo>
                  <a:lnTo>
                    <a:pt x="5972" y="440"/>
                  </a:lnTo>
                  <a:lnTo>
                    <a:pt x="5931" y="402"/>
                  </a:lnTo>
                  <a:lnTo>
                    <a:pt x="5890" y="440"/>
                  </a:lnTo>
                  <a:lnTo>
                    <a:pt x="5886" y="516"/>
                  </a:lnTo>
                  <a:lnTo>
                    <a:pt x="5879" y="516"/>
                  </a:lnTo>
                  <a:lnTo>
                    <a:pt x="5879" y="534"/>
                  </a:lnTo>
                  <a:lnTo>
                    <a:pt x="5876" y="534"/>
                  </a:lnTo>
                  <a:lnTo>
                    <a:pt x="5876" y="485"/>
                  </a:lnTo>
                  <a:lnTo>
                    <a:pt x="5783" y="485"/>
                  </a:lnTo>
                  <a:lnTo>
                    <a:pt x="5783" y="568"/>
                  </a:lnTo>
                  <a:lnTo>
                    <a:pt x="5742" y="568"/>
                  </a:lnTo>
                  <a:lnTo>
                    <a:pt x="5742" y="582"/>
                  </a:lnTo>
                  <a:lnTo>
                    <a:pt x="5722" y="582"/>
                  </a:lnTo>
                  <a:lnTo>
                    <a:pt x="5722" y="568"/>
                  </a:lnTo>
                  <a:lnTo>
                    <a:pt x="5701" y="568"/>
                  </a:lnTo>
                  <a:lnTo>
                    <a:pt x="5701" y="523"/>
                  </a:lnTo>
                  <a:lnTo>
                    <a:pt x="5640" y="503"/>
                  </a:lnTo>
                  <a:lnTo>
                    <a:pt x="5640" y="492"/>
                  </a:lnTo>
                  <a:lnTo>
                    <a:pt x="5599" y="492"/>
                  </a:lnTo>
                  <a:lnTo>
                    <a:pt x="5599" y="478"/>
                  </a:lnTo>
                  <a:lnTo>
                    <a:pt x="5578" y="478"/>
                  </a:lnTo>
                  <a:lnTo>
                    <a:pt x="5578" y="468"/>
                  </a:lnTo>
                  <a:lnTo>
                    <a:pt x="5571" y="464"/>
                  </a:lnTo>
                  <a:lnTo>
                    <a:pt x="5558" y="326"/>
                  </a:lnTo>
                  <a:lnTo>
                    <a:pt x="5547" y="468"/>
                  </a:lnTo>
                  <a:lnTo>
                    <a:pt x="5540" y="468"/>
                  </a:lnTo>
                  <a:lnTo>
                    <a:pt x="5540" y="496"/>
                  </a:lnTo>
                  <a:lnTo>
                    <a:pt x="5537" y="496"/>
                  </a:lnTo>
                  <a:lnTo>
                    <a:pt x="5537" y="503"/>
                  </a:lnTo>
                  <a:lnTo>
                    <a:pt x="5527" y="503"/>
                  </a:lnTo>
                  <a:lnTo>
                    <a:pt x="5523" y="506"/>
                  </a:lnTo>
                  <a:lnTo>
                    <a:pt x="5520" y="506"/>
                  </a:lnTo>
                  <a:lnTo>
                    <a:pt x="5520" y="478"/>
                  </a:lnTo>
                  <a:lnTo>
                    <a:pt x="5517" y="478"/>
                  </a:lnTo>
                  <a:lnTo>
                    <a:pt x="5517" y="461"/>
                  </a:lnTo>
                  <a:lnTo>
                    <a:pt x="5510" y="461"/>
                  </a:lnTo>
                  <a:lnTo>
                    <a:pt x="5493" y="409"/>
                  </a:lnTo>
                  <a:lnTo>
                    <a:pt x="5482" y="357"/>
                  </a:lnTo>
                  <a:lnTo>
                    <a:pt x="5475" y="409"/>
                  </a:lnTo>
                  <a:lnTo>
                    <a:pt x="5458" y="458"/>
                  </a:lnTo>
                  <a:lnTo>
                    <a:pt x="5455" y="458"/>
                  </a:lnTo>
                  <a:lnTo>
                    <a:pt x="5455" y="492"/>
                  </a:lnTo>
                  <a:lnTo>
                    <a:pt x="5451" y="492"/>
                  </a:lnTo>
                  <a:lnTo>
                    <a:pt x="5451" y="509"/>
                  </a:lnTo>
                  <a:lnTo>
                    <a:pt x="5445" y="509"/>
                  </a:lnTo>
                  <a:lnTo>
                    <a:pt x="5445" y="471"/>
                  </a:lnTo>
                  <a:lnTo>
                    <a:pt x="5397" y="471"/>
                  </a:lnTo>
                  <a:lnTo>
                    <a:pt x="5397" y="579"/>
                  </a:lnTo>
                  <a:lnTo>
                    <a:pt x="5373" y="579"/>
                  </a:lnTo>
                  <a:lnTo>
                    <a:pt x="5373" y="447"/>
                  </a:lnTo>
                  <a:lnTo>
                    <a:pt x="5232" y="444"/>
                  </a:lnTo>
                  <a:lnTo>
                    <a:pt x="5232" y="548"/>
                  </a:lnTo>
                  <a:lnTo>
                    <a:pt x="5226" y="548"/>
                  </a:lnTo>
                  <a:lnTo>
                    <a:pt x="5226" y="537"/>
                  </a:lnTo>
                  <a:lnTo>
                    <a:pt x="5212" y="537"/>
                  </a:lnTo>
                  <a:lnTo>
                    <a:pt x="5212" y="520"/>
                  </a:lnTo>
                  <a:lnTo>
                    <a:pt x="5209" y="520"/>
                  </a:lnTo>
                  <a:lnTo>
                    <a:pt x="5209" y="482"/>
                  </a:lnTo>
                  <a:lnTo>
                    <a:pt x="5092" y="482"/>
                  </a:lnTo>
                  <a:lnTo>
                    <a:pt x="5092" y="544"/>
                  </a:lnTo>
                  <a:lnTo>
                    <a:pt x="5082" y="544"/>
                  </a:lnTo>
                  <a:lnTo>
                    <a:pt x="5041" y="565"/>
                  </a:lnTo>
                  <a:lnTo>
                    <a:pt x="5041" y="548"/>
                  </a:lnTo>
                  <a:lnTo>
                    <a:pt x="4989" y="548"/>
                  </a:lnTo>
                  <a:lnTo>
                    <a:pt x="4989" y="423"/>
                  </a:lnTo>
                  <a:lnTo>
                    <a:pt x="4877" y="426"/>
                  </a:lnTo>
                  <a:lnTo>
                    <a:pt x="4877" y="437"/>
                  </a:lnTo>
                  <a:lnTo>
                    <a:pt x="4873" y="437"/>
                  </a:lnTo>
                  <a:lnTo>
                    <a:pt x="4873" y="454"/>
                  </a:lnTo>
                  <a:lnTo>
                    <a:pt x="4870" y="454"/>
                  </a:lnTo>
                  <a:lnTo>
                    <a:pt x="4870" y="492"/>
                  </a:lnTo>
                  <a:lnTo>
                    <a:pt x="4846" y="492"/>
                  </a:lnTo>
                  <a:lnTo>
                    <a:pt x="4846" y="575"/>
                  </a:lnTo>
                  <a:lnTo>
                    <a:pt x="4788" y="575"/>
                  </a:lnTo>
                  <a:lnTo>
                    <a:pt x="4788" y="606"/>
                  </a:lnTo>
                  <a:lnTo>
                    <a:pt x="4781" y="606"/>
                  </a:lnTo>
                  <a:lnTo>
                    <a:pt x="4781" y="516"/>
                  </a:lnTo>
                  <a:lnTo>
                    <a:pt x="4777" y="516"/>
                  </a:lnTo>
                  <a:lnTo>
                    <a:pt x="4777" y="496"/>
                  </a:lnTo>
                  <a:lnTo>
                    <a:pt x="4770" y="496"/>
                  </a:lnTo>
                  <a:lnTo>
                    <a:pt x="4770" y="471"/>
                  </a:lnTo>
                  <a:lnTo>
                    <a:pt x="4757" y="458"/>
                  </a:lnTo>
                  <a:lnTo>
                    <a:pt x="4757" y="309"/>
                  </a:lnTo>
                  <a:lnTo>
                    <a:pt x="4675" y="284"/>
                  </a:lnTo>
                  <a:lnTo>
                    <a:pt x="4558" y="312"/>
                  </a:lnTo>
                  <a:lnTo>
                    <a:pt x="4558" y="530"/>
                  </a:lnTo>
                  <a:lnTo>
                    <a:pt x="4551" y="530"/>
                  </a:lnTo>
                  <a:lnTo>
                    <a:pt x="4551" y="624"/>
                  </a:lnTo>
                  <a:lnTo>
                    <a:pt x="4545" y="624"/>
                  </a:lnTo>
                  <a:lnTo>
                    <a:pt x="4545" y="548"/>
                  </a:lnTo>
                  <a:lnTo>
                    <a:pt x="4541" y="544"/>
                  </a:lnTo>
                  <a:lnTo>
                    <a:pt x="4541" y="489"/>
                  </a:lnTo>
                  <a:lnTo>
                    <a:pt x="4538" y="468"/>
                  </a:lnTo>
                  <a:lnTo>
                    <a:pt x="4534" y="478"/>
                  </a:lnTo>
                  <a:lnTo>
                    <a:pt x="4517" y="433"/>
                  </a:lnTo>
                  <a:lnTo>
                    <a:pt x="4503" y="478"/>
                  </a:lnTo>
                  <a:lnTo>
                    <a:pt x="4500" y="471"/>
                  </a:lnTo>
                  <a:lnTo>
                    <a:pt x="4500" y="170"/>
                  </a:lnTo>
                  <a:lnTo>
                    <a:pt x="4414" y="149"/>
                  </a:lnTo>
                  <a:lnTo>
                    <a:pt x="4308" y="177"/>
                  </a:lnTo>
                  <a:lnTo>
                    <a:pt x="4308" y="558"/>
                  </a:lnTo>
                  <a:lnTo>
                    <a:pt x="4295" y="558"/>
                  </a:lnTo>
                  <a:lnTo>
                    <a:pt x="4295" y="485"/>
                  </a:lnTo>
                  <a:lnTo>
                    <a:pt x="4284" y="485"/>
                  </a:lnTo>
                  <a:lnTo>
                    <a:pt x="4284" y="458"/>
                  </a:lnTo>
                  <a:lnTo>
                    <a:pt x="4274" y="458"/>
                  </a:lnTo>
                  <a:lnTo>
                    <a:pt x="4274" y="440"/>
                  </a:lnTo>
                  <a:lnTo>
                    <a:pt x="4127" y="440"/>
                  </a:lnTo>
                  <a:lnTo>
                    <a:pt x="4127" y="461"/>
                  </a:lnTo>
                  <a:lnTo>
                    <a:pt x="4120" y="461"/>
                  </a:lnTo>
                  <a:lnTo>
                    <a:pt x="4120" y="485"/>
                  </a:lnTo>
                  <a:lnTo>
                    <a:pt x="4103" y="485"/>
                  </a:lnTo>
                  <a:lnTo>
                    <a:pt x="4103" y="565"/>
                  </a:lnTo>
                  <a:lnTo>
                    <a:pt x="4093" y="534"/>
                  </a:lnTo>
                  <a:lnTo>
                    <a:pt x="4079" y="534"/>
                  </a:lnTo>
                  <a:lnTo>
                    <a:pt x="4079" y="447"/>
                  </a:lnTo>
                  <a:lnTo>
                    <a:pt x="4069" y="440"/>
                  </a:lnTo>
                  <a:lnTo>
                    <a:pt x="4069" y="399"/>
                  </a:lnTo>
                  <a:lnTo>
                    <a:pt x="4059" y="399"/>
                  </a:lnTo>
                  <a:lnTo>
                    <a:pt x="4059" y="388"/>
                  </a:lnTo>
                  <a:lnTo>
                    <a:pt x="3990" y="354"/>
                  </a:lnTo>
                  <a:lnTo>
                    <a:pt x="3918" y="388"/>
                  </a:lnTo>
                  <a:lnTo>
                    <a:pt x="3918" y="399"/>
                  </a:lnTo>
                  <a:lnTo>
                    <a:pt x="3905" y="399"/>
                  </a:lnTo>
                  <a:lnTo>
                    <a:pt x="3905" y="440"/>
                  </a:lnTo>
                  <a:lnTo>
                    <a:pt x="3887" y="440"/>
                  </a:lnTo>
                  <a:lnTo>
                    <a:pt x="3887" y="572"/>
                  </a:lnTo>
                  <a:lnTo>
                    <a:pt x="3881" y="572"/>
                  </a:lnTo>
                  <a:lnTo>
                    <a:pt x="3881" y="555"/>
                  </a:lnTo>
                  <a:lnTo>
                    <a:pt x="3870" y="555"/>
                  </a:lnTo>
                  <a:lnTo>
                    <a:pt x="3870" y="520"/>
                  </a:lnTo>
                  <a:lnTo>
                    <a:pt x="3863" y="520"/>
                  </a:lnTo>
                  <a:lnTo>
                    <a:pt x="3863" y="509"/>
                  </a:lnTo>
                  <a:lnTo>
                    <a:pt x="3857" y="509"/>
                  </a:lnTo>
                  <a:lnTo>
                    <a:pt x="3857" y="499"/>
                  </a:lnTo>
                  <a:lnTo>
                    <a:pt x="3853" y="499"/>
                  </a:lnTo>
                  <a:lnTo>
                    <a:pt x="3853" y="361"/>
                  </a:lnTo>
                  <a:lnTo>
                    <a:pt x="3843" y="357"/>
                  </a:lnTo>
                  <a:lnTo>
                    <a:pt x="3792" y="357"/>
                  </a:lnTo>
                  <a:lnTo>
                    <a:pt x="3781" y="357"/>
                  </a:lnTo>
                  <a:lnTo>
                    <a:pt x="3781" y="361"/>
                  </a:lnTo>
                  <a:lnTo>
                    <a:pt x="3781" y="364"/>
                  </a:lnTo>
                  <a:lnTo>
                    <a:pt x="3781" y="364"/>
                  </a:lnTo>
                  <a:lnTo>
                    <a:pt x="3781" y="368"/>
                  </a:lnTo>
                  <a:lnTo>
                    <a:pt x="3781" y="579"/>
                  </a:lnTo>
                  <a:lnTo>
                    <a:pt x="3757" y="579"/>
                  </a:lnTo>
                  <a:lnTo>
                    <a:pt x="3744" y="579"/>
                  </a:lnTo>
                  <a:lnTo>
                    <a:pt x="3744" y="665"/>
                  </a:lnTo>
                  <a:lnTo>
                    <a:pt x="3730" y="665"/>
                  </a:lnTo>
                  <a:lnTo>
                    <a:pt x="3730" y="229"/>
                  </a:lnTo>
                  <a:lnTo>
                    <a:pt x="3730" y="229"/>
                  </a:lnTo>
                  <a:lnTo>
                    <a:pt x="3727" y="229"/>
                  </a:lnTo>
                  <a:lnTo>
                    <a:pt x="3723" y="226"/>
                  </a:lnTo>
                  <a:lnTo>
                    <a:pt x="3720" y="226"/>
                  </a:lnTo>
                  <a:lnTo>
                    <a:pt x="3716" y="226"/>
                  </a:lnTo>
                  <a:lnTo>
                    <a:pt x="3713" y="226"/>
                  </a:lnTo>
                  <a:lnTo>
                    <a:pt x="3610" y="226"/>
                  </a:lnTo>
                  <a:lnTo>
                    <a:pt x="3603" y="226"/>
                  </a:lnTo>
                  <a:lnTo>
                    <a:pt x="3600" y="226"/>
                  </a:lnTo>
                  <a:lnTo>
                    <a:pt x="3597" y="226"/>
                  </a:lnTo>
                  <a:lnTo>
                    <a:pt x="3597" y="229"/>
                  </a:lnTo>
                  <a:lnTo>
                    <a:pt x="3593" y="229"/>
                  </a:lnTo>
                  <a:lnTo>
                    <a:pt x="3590" y="568"/>
                  </a:lnTo>
                  <a:lnTo>
                    <a:pt x="3555" y="565"/>
                  </a:lnTo>
                  <a:lnTo>
                    <a:pt x="3555" y="561"/>
                  </a:lnTo>
                  <a:lnTo>
                    <a:pt x="3545" y="561"/>
                  </a:lnTo>
                  <a:lnTo>
                    <a:pt x="3545" y="561"/>
                  </a:lnTo>
                  <a:lnTo>
                    <a:pt x="3545" y="561"/>
                  </a:lnTo>
                  <a:lnTo>
                    <a:pt x="3542" y="561"/>
                  </a:lnTo>
                  <a:lnTo>
                    <a:pt x="3538" y="561"/>
                  </a:lnTo>
                  <a:lnTo>
                    <a:pt x="3531" y="561"/>
                  </a:lnTo>
                  <a:lnTo>
                    <a:pt x="3531" y="561"/>
                  </a:lnTo>
                  <a:lnTo>
                    <a:pt x="3528" y="561"/>
                  </a:lnTo>
                  <a:lnTo>
                    <a:pt x="3525" y="409"/>
                  </a:lnTo>
                  <a:lnTo>
                    <a:pt x="3525" y="409"/>
                  </a:lnTo>
                  <a:lnTo>
                    <a:pt x="3525" y="392"/>
                  </a:lnTo>
                  <a:lnTo>
                    <a:pt x="3521" y="392"/>
                  </a:lnTo>
                  <a:lnTo>
                    <a:pt x="3508" y="392"/>
                  </a:lnTo>
                  <a:lnTo>
                    <a:pt x="3508" y="260"/>
                  </a:lnTo>
                  <a:lnTo>
                    <a:pt x="3508" y="239"/>
                  </a:lnTo>
                  <a:lnTo>
                    <a:pt x="3508" y="232"/>
                  </a:lnTo>
                  <a:lnTo>
                    <a:pt x="3504" y="232"/>
                  </a:lnTo>
                  <a:lnTo>
                    <a:pt x="3429" y="232"/>
                  </a:lnTo>
                  <a:lnTo>
                    <a:pt x="3425" y="232"/>
                  </a:lnTo>
                  <a:lnTo>
                    <a:pt x="3425" y="239"/>
                  </a:lnTo>
                  <a:lnTo>
                    <a:pt x="3425" y="260"/>
                  </a:lnTo>
                  <a:lnTo>
                    <a:pt x="3425" y="388"/>
                  </a:lnTo>
                  <a:lnTo>
                    <a:pt x="3425" y="388"/>
                  </a:lnTo>
                  <a:lnTo>
                    <a:pt x="3408" y="388"/>
                  </a:lnTo>
                  <a:lnTo>
                    <a:pt x="3391" y="388"/>
                  </a:lnTo>
                  <a:lnTo>
                    <a:pt x="3388" y="388"/>
                  </a:lnTo>
                  <a:lnTo>
                    <a:pt x="3388" y="298"/>
                  </a:lnTo>
                  <a:lnTo>
                    <a:pt x="3374" y="298"/>
                  </a:lnTo>
                  <a:lnTo>
                    <a:pt x="3261" y="298"/>
                  </a:lnTo>
                  <a:lnTo>
                    <a:pt x="3261" y="80"/>
                  </a:lnTo>
                  <a:lnTo>
                    <a:pt x="3261" y="77"/>
                  </a:lnTo>
                  <a:lnTo>
                    <a:pt x="3261" y="73"/>
                  </a:lnTo>
                  <a:lnTo>
                    <a:pt x="3261" y="66"/>
                  </a:lnTo>
                  <a:lnTo>
                    <a:pt x="3261" y="56"/>
                  </a:lnTo>
                  <a:lnTo>
                    <a:pt x="3247" y="35"/>
                  </a:lnTo>
                  <a:lnTo>
                    <a:pt x="3244" y="32"/>
                  </a:lnTo>
                  <a:lnTo>
                    <a:pt x="3165" y="35"/>
                  </a:lnTo>
                  <a:lnTo>
                    <a:pt x="3158" y="39"/>
                  </a:lnTo>
                  <a:lnTo>
                    <a:pt x="3155" y="42"/>
                  </a:lnTo>
                  <a:lnTo>
                    <a:pt x="3155" y="52"/>
                  </a:lnTo>
                  <a:lnTo>
                    <a:pt x="3155" y="59"/>
                  </a:lnTo>
                  <a:lnTo>
                    <a:pt x="3155" y="63"/>
                  </a:lnTo>
                  <a:lnTo>
                    <a:pt x="3152" y="66"/>
                  </a:lnTo>
                  <a:lnTo>
                    <a:pt x="3152" y="73"/>
                  </a:lnTo>
                  <a:lnTo>
                    <a:pt x="3148" y="492"/>
                  </a:lnTo>
                  <a:lnTo>
                    <a:pt x="3134" y="458"/>
                  </a:lnTo>
                  <a:lnTo>
                    <a:pt x="3134" y="381"/>
                  </a:lnTo>
                  <a:lnTo>
                    <a:pt x="3131" y="336"/>
                  </a:lnTo>
                  <a:lnTo>
                    <a:pt x="3131" y="232"/>
                  </a:lnTo>
                  <a:lnTo>
                    <a:pt x="3128" y="232"/>
                  </a:lnTo>
                  <a:lnTo>
                    <a:pt x="3128" y="232"/>
                  </a:lnTo>
                  <a:lnTo>
                    <a:pt x="3124" y="229"/>
                  </a:lnTo>
                  <a:lnTo>
                    <a:pt x="3121" y="226"/>
                  </a:lnTo>
                  <a:lnTo>
                    <a:pt x="3121" y="226"/>
                  </a:lnTo>
                  <a:lnTo>
                    <a:pt x="3121" y="222"/>
                  </a:lnTo>
                  <a:lnTo>
                    <a:pt x="3117" y="219"/>
                  </a:lnTo>
                  <a:lnTo>
                    <a:pt x="3114" y="219"/>
                  </a:lnTo>
                  <a:lnTo>
                    <a:pt x="3114" y="215"/>
                  </a:lnTo>
                  <a:lnTo>
                    <a:pt x="3111" y="215"/>
                  </a:lnTo>
                  <a:lnTo>
                    <a:pt x="3111" y="215"/>
                  </a:lnTo>
                  <a:lnTo>
                    <a:pt x="3111" y="208"/>
                  </a:lnTo>
                  <a:lnTo>
                    <a:pt x="3104" y="208"/>
                  </a:lnTo>
                  <a:lnTo>
                    <a:pt x="3087" y="208"/>
                  </a:lnTo>
                  <a:lnTo>
                    <a:pt x="3083" y="208"/>
                  </a:lnTo>
                  <a:lnTo>
                    <a:pt x="3083" y="215"/>
                  </a:lnTo>
                  <a:lnTo>
                    <a:pt x="3083" y="215"/>
                  </a:lnTo>
                  <a:lnTo>
                    <a:pt x="3076" y="215"/>
                  </a:lnTo>
                  <a:lnTo>
                    <a:pt x="3076" y="219"/>
                  </a:lnTo>
                  <a:lnTo>
                    <a:pt x="3076" y="219"/>
                  </a:lnTo>
                  <a:lnTo>
                    <a:pt x="3073" y="222"/>
                  </a:lnTo>
                  <a:lnTo>
                    <a:pt x="3073" y="226"/>
                  </a:lnTo>
                  <a:lnTo>
                    <a:pt x="3073" y="226"/>
                  </a:lnTo>
                  <a:lnTo>
                    <a:pt x="3066" y="229"/>
                  </a:lnTo>
                  <a:lnTo>
                    <a:pt x="3066" y="232"/>
                  </a:lnTo>
                  <a:lnTo>
                    <a:pt x="3066" y="232"/>
                  </a:lnTo>
                  <a:lnTo>
                    <a:pt x="3063" y="232"/>
                  </a:lnTo>
                  <a:lnTo>
                    <a:pt x="3063" y="336"/>
                  </a:lnTo>
                  <a:lnTo>
                    <a:pt x="3059" y="381"/>
                  </a:lnTo>
                  <a:lnTo>
                    <a:pt x="3059" y="485"/>
                  </a:lnTo>
                  <a:lnTo>
                    <a:pt x="3052" y="506"/>
                  </a:lnTo>
                  <a:lnTo>
                    <a:pt x="3049" y="506"/>
                  </a:lnTo>
                  <a:lnTo>
                    <a:pt x="3049" y="506"/>
                  </a:lnTo>
                  <a:lnTo>
                    <a:pt x="3046" y="506"/>
                  </a:lnTo>
                  <a:lnTo>
                    <a:pt x="3046" y="506"/>
                  </a:lnTo>
                  <a:lnTo>
                    <a:pt x="3039" y="506"/>
                  </a:lnTo>
                  <a:lnTo>
                    <a:pt x="3039" y="509"/>
                  </a:lnTo>
                  <a:lnTo>
                    <a:pt x="3032" y="509"/>
                  </a:lnTo>
                  <a:lnTo>
                    <a:pt x="3032" y="239"/>
                  </a:lnTo>
                  <a:lnTo>
                    <a:pt x="3032" y="146"/>
                  </a:lnTo>
                  <a:lnTo>
                    <a:pt x="2987" y="132"/>
                  </a:lnTo>
                  <a:lnTo>
                    <a:pt x="2984" y="153"/>
                  </a:lnTo>
                  <a:lnTo>
                    <a:pt x="2984" y="388"/>
                  </a:lnTo>
                  <a:lnTo>
                    <a:pt x="2960" y="392"/>
                  </a:lnTo>
                  <a:lnTo>
                    <a:pt x="2960" y="381"/>
                  </a:lnTo>
                  <a:lnTo>
                    <a:pt x="2960" y="381"/>
                  </a:lnTo>
                  <a:lnTo>
                    <a:pt x="2960" y="368"/>
                  </a:lnTo>
                  <a:lnTo>
                    <a:pt x="2963" y="368"/>
                  </a:lnTo>
                  <a:lnTo>
                    <a:pt x="2963" y="368"/>
                  </a:lnTo>
                  <a:lnTo>
                    <a:pt x="2963" y="364"/>
                  </a:lnTo>
                  <a:lnTo>
                    <a:pt x="2967" y="364"/>
                  </a:lnTo>
                  <a:lnTo>
                    <a:pt x="2967" y="364"/>
                  </a:lnTo>
                  <a:lnTo>
                    <a:pt x="2967" y="364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3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60" y="260"/>
                  </a:lnTo>
                  <a:lnTo>
                    <a:pt x="2922" y="177"/>
                  </a:lnTo>
                  <a:lnTo>
                    <a:pt x="2885" y="177"/>
                  </a:lnTo>
                  <a:lnTo>
                    <a:pt x="2850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7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260"/>
                  </a:lnTo>
                  <a:lnTo>
                    <a:pt x="2844" y="364"/>
                  </a:lnTo>
                  <a:lnTo>
                    <a:pt x="2844" y="368"/>
                  </a:lnTo>
                  <a:lnTo>
                    <a:pt x="2844" y="368"/>
                  </a:lnTo>
                  <a:lnTo>
                    <a:pt x="2844" y="368"/>
                  </a:lnTo>
                  <a:lnTo>
                    <a:pt x="2847" y="368"/>
                  </a:lnTo>
                  <a:lnTo>
                    <a:pt x="2847" y="368"/>
                  </a:lnTo>
                  <a:lnTo>
                    <a:pt x="2847" y="368"/>
                  </a:lnTo>
                  <a:lnTo>
                    <a:pt x="2847" y="385"/>
                  </a:lnTo>
                  <a:lnTo>
                    <a:pt x="2847" y="385"/>
                  </a:lnTo>
                  <a:lnTo>
                    <a:pt x="2847" y="385"/>
                  </a:lnTo>
                  <a:lnTo>
                    <a:pt x="2847" y="575"/>
                  </a:lnTo>
                  <a:lnTo>
                    <a:pt x="2840" y="575"/>
                  </a:lnTo>
                  <a:lnTo>
                    <a:pt x="2840" y="665"/>
                  </a:lnTo>
                  <a:lnTo>
                    <a:pt x="2833" y="665"/>
                  </a:lnTo>
                  <a:lnTo>
                    <a:pt x="2833" y="638"/>
                  </a:lnTo>
                  <a:lnTo>
                    <a:pt x="2830" y="638"/>
                  </a:lnTo>
                  <a:lnTo>
                    <a:pt x="2830" y="492"/>
                  </a:lnTo>
                  <a:lnTo>
                    <a:pt x="2833" y="492"/>
                  </a:lnTo>
                  <a:lnTo>
                    <a:pt x="2833" y="316"/>
                  </a:lnTo>
                  <a:lnTo>
                    <a:pt x="2826" y="312"/>
                  </a:lnTo>
                  <a:lnTo>
                    <a:pt x="2826" y="253"/>
                  </a:lnTo>
                  <a:lnTo>
                    <a:pt x="2820" y="253"/>
                  </a:lnTo>
                  <a:lnTo>
                    <a:pt x="2820" y="253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6" y="250"/>
                  </a:lnTo>
                  <a:lnTo>
                    <a:pt x="2813" y="250"/>
                  </a:lnTo>
                  <a:lnTo>
                    <a:pt x="2813" y="250"/>
                  </a:lnTo>
                  <a:lnTo>
                    <a:pt x="2813" y="250"/>
                  </a:lnTo>
                  <a:lnTo>
                    <a:pt x="2809" y="250"/>
                  </a:lnTo>
                  <a:lnTo>
                    <a:pt x="2809" y="250"/>
                  </a:lnTo>
                  <a:lnTo>
                    <a:pt x="2806" y="250"/>
                  </a:lnTo>
                  <a:lnTo>
                    <a:pt x="2806" y="250"/>
                  </a:lnTo>
                  <a:lnTo>
                    <a:pt x="2796" y="246"/>
                  </a:lnTo>
                  <a:lnTo>
                    <a:pt x="2789" y="250"/>
                  </a:lnTo>
                  <a:lnTo>
                    <a:pt x="2789" y="250"/>
                  </a:lnTo>
                  <a:lnTo>
                    <a:pt x="2785" y="250"/>
                  </a:lnTo>
                  <a:lnTo>
                    <a:pt x="2785" y="250"/>
                  </a:lnTo>
                  <a:lnTo>
                    <a:pt x="2782" y="250"/>
                  </a:lnTo>
                  <a:lnTo>
                    <a:pt x="2782" y="250"/>
                  </a:lnTo>
                  <a:lnTo>
                    <a:pt x="2782" y="250"/>
                  </a:lnTo>
                  <a:lnTo>
                    <a:pt x="2779" y="250"/>
                  </a:lnTo>
                  <a:lnTo>
                    <a:pt x="2779" y="250"/>
                  </a:lnTo>
                  <a:lnTo>
                    <a:pt x="2779" y="250"/>
                  </a:lnTo>
                  <a:lnTo>
                    <a:pt x="2775" y="250"/>
                  </a:lnTo>
                  <a:lnTo>
                    <a:pt x="2775" y="250"/>
                  </a:lnTo>
                  <a:lnTo>
                    <a:pt x="2775" y="253"/>
                  </a:lnTo>
                  <a:lnTo>
                    <a:pt x="2768" y="253"/>
                  </a:lnTo>
                  <a:lnTo>
                    <a:pt x="2768" y="312"/>
                  </a:lnTo>
                  <a:lnTo>
                    <a:pt x="2761" y="316"/>
                  </a:lnTo>
                  <a:lnTo>
                    <a:pt x="2761" y="492"/>
                  </a:lnTo>
                  <a:lnTo>
                    <a:pt x="2765" y="492"/>
                  </a:lnTo>
                  <a:lnTo>
                    <a:pt x="2765" y="638"/>
                  </a:lnTo>
                  <a:lnTo>
                    <a:pt x="2751" y="638"/>
                  </a:lnTo>
                  <a:lnTo>
                    <a:pt x="2751" y="520"/>
                  </a:lnTo>
                  <a:lnTo>
                    <a:pt x="2717" y="516"/>
                  </a:lnTo>
                  <a:lnTo>
                    <a:pt x="2714" y="516"/>
                  </a:lnTo>
                  <a:lnTo>
                    <a:pt x="2714" y="523"/>
                  </a:lnTo>
                  <a:lnTo>
                    <a:pt x="2714" y="523"/>
                  </a:lnTo>
                  <a:lnTo>
                    <a:pt x="2703" y="523"/>
                  </a:lnTo>
                  <a:lnTo>
                    <a:pt x="2696" y="523"/>
                  </a:lnTo>
                  <a:lnTo>
                    <a:pt x="2696" y="496"/>
                  </a:lnTo>
                  <a:lnTo>
                    <a:pt x="2693" y="496"/>
                  </a:lnTo>
                  <a:lnTo>
                    <a:pt x="2693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6" y="461"/>
                  </a:lnTo>
                  <a:lnTo>
                    <a:pt x="2683" y="461"/>
                  </a:lnTo>
                  <a:lnTo>
                    <a:pt x="2683" y="461"/>
                  </a:lnTo>
                  <a:lnTo>
                    <a:pt x="2683" y="461"/>
                  </a:lnTo>
                  <a:lnTo>
                    <a:pt x="2679" y="461"/>
                  </a:lnTo>
                  <a:lnTo>
                    <a:pt x="2679" y="461"/>
                  </a:lnTo>
                  <a:lnTo>
                    <a:pt x="2679" y="461"/>
                  </a:lnTo>
                  <a:lnTo>
                    <a:pt x="2676" y="461"/>
                  </a:lnTo>
                  <a:lnTo>
                    <a:pt x="2676" y="461"/>
                  </a:lnTo>
                  <a:lnTo>
                    <a:pt x="2669" y="461"/>
                  </a:lnTo>
                  <a:lnTo>
                    <a:pt x="2666" y="461"/>
                  </a:lnTo>
                  <a:lnTo>
                    <a:pt x="2666" y="444"/>
                  </a:lnTo>
                  <a:lnTo>
                    <a:pt x="2655" y="444"/>
                  </a:lnTo>
                  <a:lnTo>
                    <a:pt x="2645" y="444"/>
                  </a:lnTo>
                  <a:lnTo>
                    <a:pt x="2645" y="475"/>
                  </a:lnTo>
                  <a:lnTo>
                    <a:pt x="2642" y="475"/>
                  </a:lnTo>
                  <a:lnTo>
                    <a:pt x="2642" y="506"/>
                  </a:lnTo>
                  <a:lnTo>
                    <a:pt x="2638" y="506"/>
                  </a:lnTo>
                  <a:lnTo>
                    <a:pt x="2638" y="520"/>
                  </a:lnTo>
                  <a:lnTo>
                    <a:pt x="2635" y="520"/>
                  </a:lnTo>
                  <a:lnTo>
                    <a:pt x="2635" y="520"/>
                  </a:lnTo>
                  <a:lnTo>
                    <a:pt x="2631" y="520"/>
                  </a:lnTo>
                  <a:lnTo>
                    <a:pt x="2631" y="520"/>
                  </a:lnTo>
                  <a:lnTo>
                    <a:pt x="2631" y="506"/>
                  </a:lnTo>
                  <a:lnTo>
                    <a:pt x="2625" y="506"/>
                  </a:lnTo>
                  <a:lnTo>
                    <a:pt x="2625" y="496"/>
                  </a:lnTo>
                  <a:lnTo>
                    <a:pt x="2625" y="496"/>
                  </a:lnTo>
                  <a:lnTo>
                    <a:pt x="2618" y="496"/>
                  </a:lnTo>
                  <a:lnTo>
                    <a:pt x="2618" y="440"/>
                  </a:lnTo>
                  <a:lnTo>
                    <a:pt x="2583" y="440"/>
                  </a:lnTo>
                  <a:lnTo>
                    <a:pt x="2583" y="506"/>
                  </a:lnTo>
                  <a:lnTo>
                    <a:pt x="2580" y="506"/>
                  </a:lnTo>
                  <a:lnTo>
                    <a:pt x="2580" y="665"/>
                  </a:lnTo>
                  <a:lnTo>
                    <a:pt x="2580" y="665"/>
                  </a:lnTo>
                  <a:lnTo>
                    <a:pt x="2580" y="596"/>
                  </a:lnTo>
                  <a:lnTo>
                    <a:pt x="2563" y="596"/>
                  </a:lnTo>
                  <a:lnTo>
                    <a:pt x="2563" y="509"/>
                  </a:lnTo>
                  <a:lnTo>
                    <a:pt x="2556" y="464"/>
                  </a:lnTo>
                  <a:lnTo>
                    <a:pt x="2556" y="312"/>
                  </a:lnTo>
                  <a:lnTo>
                    <a:pt x="2549" y="298"/>
                  </a:lnTo>
                  <a:lnTo>
                    <a:pt x="2549" y="160"/>
                  </a:lnTo>
                  <a:lnTo>
                    <a:pt x="2546" y="149"/>
                  </a:lnTo>
                  <a:lnTo>
                    <a:pt x="2542" y="149"/>
                  </a:lnTo>
                  <a:lnTo>
                    <a:pt x="2542" y="142"/>
                  </a:lnTo>
                  <a:lnTo>
                    <a:pt x="2542" y="142"/>
                  </a:lnTo>
                  <a:lnTo>
                    <a:pt x="2539" y="142"/>
                  </a:lnTo>
                  <a:lnTo>
                    <a:pt x="2539" y="135"/>
                  </a:lnTo>
                  <a:lnTo>
                    <a:pt x="2539" y="135"/>
                  </a:lnTo>
                  <a:lnTo>
                    <a:pt x="2536" y="135"/>
                  </a:lnTo>
                  <a:lnTo>
                    <a:pt x="2536" y="125"/>
                  </a:lnTo>
                  <a:lnTo>
                    <a:pt x="2536" y="125"/>
                  </a:lnTo>
                  <a:lnTo>
                    <a:pt x="2536" y="122"/>
                  </a:lnTo>
                  <a:lnTo>
                    <a:pt x="2498" y="122"/>
                  </a:lnTo>
                  <a:lnTo>
                    <a:pt x="2498" y="125"/>
                  </a:lnTo>
                  <a:lnTo>
                    <a:pt x="2498" y="125"/>
                  </a:lnTo>
                  <a:lnTo>
                    <a:pt x="2498" y="135"/>
                  </a:lnTo>
                  <a:lnTo>
                    <a:pt x="2491" y="135"/>
                  </a:lnTo>
                  <a:lnTo>
                    <a:pt x="2491" y="135"/>
                  </a:lnTo>
                  <a:lnTo>
                    <a:pt x="2491" y="142"/>
                  </a:lnTo>
                  <a:lnTo>
                    <a:pt x="2491" y="142"/>
                  </a:lnTo>
                  <a:lnTo>
                    <a:pt x="2491" y="142"/>
                  </a:lnTo>
                  <a:lnTo>
                    <a:pt x="2491" y="149"/>
                  </a:lnTo>
                  <a:lnTo>
                    <a:pt x="2488" y="149"/>
                  </a:lnTo>
                  <a:lnTo>
                    <a:pt x="2484" y="160"/>
                  </a:lnTo>
                  <a:lnTo>
                    <a:pt x="2484" y="298"/>
                  </a:lnTo>
                  <a:lnTo>
                    <a:pt x="2477" y="312"/>
                  </a:lnTo>
                  <a:lnTo>
                    <a:pt x="2477" y="444"/>
                  </a:lnTo>
                  <a:lnTo>
                    <a:pt x="2477" y="444"/>
                  </a:lnTo>
                  <a:lnTo>
                    <a:pt x="2477" y="440"/>
                  </a:lnTo>
                  <a:lnTo>
                    <a:pt x="2477" y="440"/>
                  </a:lnTo>
                  <a:lnTo>
                    <a:pt x="2467" y="440"/>
                  </a:lnTo>
                  <a:lnTo>
                    <a:pt x="2467" y="440"/>
                  </a:lnTo>
                  <a:lnTo>
                    <a:pt x="2467" y="440"/>
                  </a:lnTo>
                  <a:lnTo>
                    <a:pt x="2467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4"/>
                  </a:lnTo>
                  <a:lnTo>
                    <a:pt x="2464" y="447"/>
                  </a:lnTo>
                  <a:lnTo>
                    <a:pt x="2464" y="447"/>
                  </a:lnTo>
                  <a:lnTo>
                    <a:pt x="2460" y="447"/>
                  </a:lnTo>
                  <a:lnTo>
                    <a:pt x="2460" y="447"/>
                  </a:lnTo>
                  <a:lnTo>
                    <a:pt x="2460" y="451"/>
                  </a:lnTo>
                  <a:lnTo>
                    <a:pt x="2460" y="451"/>
                  </a:lnTo>
                  <a:lnTo>
                    <a:pt x="2460" y="454"/>
                  </a:lnTo>
                  <a:lnTo>
                    <a:pt x="2460" y="523"/>
                  </a:lnTo>
                  <a:lnTo>
                    <a:pt x="2457" y="534"/>
                  </a:lnTo>
                  <a:lnTo>
                    <a:pt x="2457" y="326"/>
                  </a:lnTo>
                  <a:lnTo>
                    <a:pt x="2457" y="316"/>
                  </a:lnTo>
                  <a:lnTo>
                    <a:pt x="2457" y="284"/>
                  </a:lnTo>
                  <a:lnTo>
                    <a:pt x="2457" y="284"/>
                  </a:lnTo>
                  <a:lnTo>
                    <a:pt x="2457" y="274"/>
                  </a:lnTo>
                  <a:lnTo>
                    <a:pt x="2457" y="253"/>
                  </a:lnTo>
                  <a:lnTo>
                    <a:pt x="2426" y="253"/>
                  </a:lnTo>
                  <a:lnTo>
                    <a:pt x="2426" y="250"/>
                  </a:lnTo>
                  <a:lnTo>
                    <a:pt x="2419" y="250"/>
                  </a:lnTo>
                  <a:lnTo>
                    <a:pt x="2419" y="253"/>
                  </a:lnTo>
                  <a:lnTo>
                    <a:pt x="2392" y="253"/>
                  </a:lnTo>
                  <a:lnTo>
                    <a:pt x="2392" y="250"/>
                  </a:lnTo>
                  <a:lnTo>
                    <a:pt x="2388" y="250"/>
                  </a:lnTo>
                  <a:lnTo>
                    <a:pt x="2388" y="253"/>
                  </a:lnTo>
                  <a:lnTo>
                    <a:pt x="2358" y="250"/>
                  </a:lnTo>
                  <a:lnTo>
                    <a:pt x="2358" y="274"/>
                  </a:lnTo>
                  <a:lnTo>
                    <a:pt x="2358" y="284"/>
                  </a:lnTo>
                  <a:lnTo>
                    <a:pt x="2354" y="284"/>
                  </a:lnTo>
                  <a:lnTo>
                    <a:pt x="2358" y="316"/>
                  </a:lnTo>
                  <a:lnTo>
                    <a:pt x="2358" y="326"/>
                  </a:lnTo>
                  <a:lnTo>
                    <a:pt x="2358" y="475"/>
                  </a:lnTo>
                  <a:lnTo>
                    <a:pt x="2320" y="475"/>
                  </a:lnTo>
                  <a:lnTo>
                    <a:pt x="2320" y="475"/>
                  </a:lnTo>
                  <a:lnTo>
                    <a:pt x="2320" y="485"/>
                  </a:lnTo>
                  <a:lnTo>
                    <a:pt x="2317" y="485"/>
                  </a:lnTo>
                  <a:lnTo>
                    <a:pt x="2296" y="489"/>
                  </a:lnTo>
                  <a:lnTo>
                    <a:pt x="2296" y="520"/>
                  </a:lnTo>
                  <a:lnTo>
                    <a:pt x="2282" y="516"/>
                  </a:lnTo>
                  <a:lnTo>
                    <a:pt x="2269" y="516"/>
                  </a:lnTo>
                  <a:lnTo>
                    <a:pt x="2269" y="451"/>
                  </a:lnTo>
                  <a:lnTo>
                    <a:pt x="2269" y="451"/>
                  </a:lnTo>
                  <a:lnTo>
                    <a:pt x="2269" y="305"/>
                  </a:lnTo>
                  <a:lnTo>
                    <a:pt x="2262" y="291"/>
                  </a:lnTo>
                  <a:lnTo>
                    <a:pt x="2262" y="291"/>
                  </a:lnTo>
                  <a:lnTo>
                    <a:pt x="2262" y="281"/>
                  </a:lnTo>
                  <a:lnTo>
                    <a:pt x="2258" y="277"/>
                  </a:lnTo>
                  <a:lnTo>
                    <a:pt x="2159" y="281"/>
                  </a:lnTo>
                  <a:lnTo>
                    <a:pt x="2159" y="551"/>
                  </a:lnTo>
                  <a:lnTo>
                    <a:pt x="2145" y="551"/>
                  </a:lnTo>
                  <a:lnTo>
                    <a:pt x="2145" y="555"/>
                  </a:lnTo>
                  <a:lnTo>
                    <a:pt x="2132" y="548"/>
                  </a:lnTo>
                  <a:lnTo>
                    <a:pt x="2132" y="87"/>
                  </a:lnTo>
                  <a:lnTo>
                    <a:pt x="2128" y="84"/>
                  </a:lnTo>
                  <a:lnTo>
                    <a:pt x="2121" y="80"/>
                  </a:lnTo>
                  <a:lnTo>
                    <a:pt x="2108" y="77"/>
                  </a:lnTo>
                  <a:lnTo>
                    <a:pt x="2094" y="73"/>
                  </a:lnTo>
                  <a:lnTo>
                    <a:pt x="2077" y="73"/>
                  </a:lnTo>
                  <a:lnTo>
                    <a:pt x="2070" y="73"/>
                  </a:lnTo>
                  <a:lnTo>
                    <a:pt x="2070" y="35"/>
                  </a:lnTo>
                  <a:lnTo>
                    <a:pt x="2063" y="0"/>
                  </a:lnTo>
                  <a:lnTo>
                    <a:pt x="2046" y="4"/>
                  </a:lnTo>
                  <a:lnTo>
                    <a:pt x="2032" y="4"/>
                  </a:lnTo>
                  <a:lnTo>
                    <a:pt x="2019" y="7"/>
                  </a:lnTo>
                  <a:lnTo>
                    <a:pt x="2009" y="11"/>
                  </a:lnTo>
                  <a:lnTo>
                    <a:pt x="2002" y="14"/>
                  </a:lnTo>
                  <a:lnTo>
                    <a:pt x="2002" y="18"/>
                  </a:lnTo>
                  <a:lnTo>
                    <a:pt x="2002" y="87"/>
                  </a:lnTo>
                  <a:lnTo>
                    <a:pt x="2002" y="613"/>
                  </a:lnTo>
                  <a:lnTo>
                    <a:pt x="1998" y="617"/>
                  </a:lnTo>
                  <a:lnTo>
                    <a:pt x="1995" y="617"/>
                  </a:lnTo>
                  <a:lnTo>
                    <a:pt x="1995" y="520"/>
                  </a:lnTo>
                  <a:lnTo>
                    <a:pt x="1991" y="503"/>
                  </a:lnTo>
                  <a:lnTo>
                    <a:pt x="1991" y="489"/>
                  </a:lnTo>
                  <a:lnTo>
                    <a:pt x="1988" y="475"/>
                  </a:lnTo>
                  <a:lnTo>
                    <a:pt x="1985" y="468"/>
                  </a:lnTo>
                  <a:lnTo>
                    <a:pt x="1985" y="461"/>
                  </a:lnTo>
                  <a:lnTo>
                    <a:pt x="1967" y="461"/>
                  </a:lnTo>
                  <a:lnTo>
                    <a:pt x="1961" y="461"/>
                  </a:lnTo>
                  <a:lnTo>
                    <a:pt x="1957" y="468"/>
                  </a:lnTo>
                  <a:lnTo>
                    <a:pt x="1957" y="475"/>
                  </a:lnTo>
                  <a:lnTo>
                    <a:pt x="1954" y="485"/>
                  </a:lnTo>
                  <a:lnTo>
                    <a:pt x="1954" y="499"/>
                  </a:lnTo>
                  <a:lnTo>
                    <a:pt x="1950" y="340"/>
                  </a:lnTo>
                  <a:lnTo>
                    <a:pt x="1950" y="329"/>
                  </a:lnTo>
                  <a:lnTo>
                    <a:pt x="1950" y="329"/>
                  </a:lnTo>
                  <a:lnTo>
                    <a:pt x="1950" y="326"/>
                  </a:lnTo>
                  <a:lnTo>
                    <a:pt x="1950" y="316"/>
                  </a:lnTo>
                  <a:lnTo>
                    <a:pt x="1950" y="302"/>
                  </a:lnTo>
                  <a:lnTo>
                    <a:pt x="1950" y="291"/>
                  </a:lnTo>
                  <a:lnTo>
                    <a:pt x="1947" y="277"/>
                  </a:lnTo>
                  <a:lnTo>
                    <a:pt x="1947" y="267"/>
                  </a:lnTo>
                  <a:lnTo>
                    <a:pt x="1943" y="253"/>
                  </a:lnTo>
                  <a:lnTo>
                    <a:pt x="1940" y="239"/>
                  </a:lnTo>
                  <a:lnTo>
                    <a:pt x="1940" y="229"/>
                  </a:lnTo>
                  <a:lnTo>
                    <a:pt x="1937" y="215"/>
                  </a:lnTo>
                  <a:lnTo>
                    <a:pt x="1933" y="205"/>
                  </a:lnTo>
                  <a:lnTo>
                    <a:pt x="1930" y="194"/>
                  </a:lnTo>
                  <a:lnTo>
                    <a:pt x="1930" y="194"/>
                  </a:lnTo>
                  <a:lnTo>
                    <a:pt x="1930" y="191"/>
                  </a:lnTo>
                  <a:lnTo>
                    <a:pt x="1933" y="191"/>
                  </a:lnTo>
                  <a:lnTo>
                    <a:pt x="1933" y="187"/>
                  </a:lnTo>
                  <a:lnTo>
                    <a:pt x="1933" y="187"/>
                  </a:lnTo>
                  <a:lnTo>
                    <a:pt x="1930" y="187"/>
                  </a:lnTo>
                  <a:lnTo>
                    <a:pt x="1930" y="184"/>
                  </a:lnTo>
                  <a:lnTo>
                    <a:pt x="1930" y="184"/>
                  </a:lnTo>
                  <a:lnTo>
                    <a:pt x="1930" y="181"/>
                  </a:lnTo>
                  <a:lnTo>
                    <a:pt x="1930" y="177"/>
                  </a:lnTo>
                  <a:lnTo>
                    <a:pt x="1930" y="174"/>
                  </a:lnTo>
                  <a:lnTo>
                    <a:pt x="1926" y="170"/>
                  </a:lnTo>
                  <a:lnTo>
                    <a:pt x="1926" y="167"/>
                  </a:lnTo>
                  <a:lnTo>
                    <a:pt x="1926" y="163"/>
                  </a:lnTo>
                  <a:lnTo>
                    <a:pt x="1926" y="160"/>
                  </a:lnTo>
                  <a:lnTo>
                    <a:pt x="1926" y="156"/>
                  </a:lnTo>
                  <a:lnTo>
                    <a:pt x="1926" y="153"/>
                  </a:lnTo>
                  <a:lnTo>
                    <a:pt x="1923" y="149"/>
                  </a:lnTo>
                  <a:lnTo>
                    <a:pt x="1854" y="149"/>
                  </a:lnTo>
                  <a:lnTo>
                    <a:pt x="1851" y="153"/>
                  </a:lnTo>
                  <a:lnTo>
                    <a:pt x="1851" y="156"/>
                  </a:lnTo>
                  <a:lnTo>
                    <a:pt x="1851" y="160"/>
                  </a:lnTo>
                  <a:lnTo>
                    <a:pt x="1851" y="163"/>
                  </a:lnTo>
                  <a:lnTo>
                    <a:pt x="1851" y="167"/>
                  </a:lnTo>
                  <a:lnTo>
                    <a:pt x="1851" y="170"/>
                  </a:lnTo>
                  <a:lnTo>
                    <a:pt x="1851" y="174"/>
                  </a:lnTo>
                  <a:lnTo>
                    <a:pt x="1848" y="174"/>
                  </a:lnTo>
                  <a:lnTo>
                    <a:pt x="1848" y="177"/>
                  </a:lnTo>
                  <a:lnTo>
                    <a:pt x="1848" y="181"/>
                  </a:lnTo>
                  <a:lnTo>
                    <a:pt x="1848" y="184"/>
                  </a:lnTo>
                  <a:lnTo>
                    <a:pt x="1848" y="187"/>
                  </a:lnTo>
                  <a:lnTo>
                    <a:pt x="1848" y="187"/>
                  </a:lnTo>
                  <a:lnTo>
                    <a:pt x="1848" y="198"/>
                  </a:lnTo>
                  <a:lnTo>
                    <a:pt x="1844" y="205"/>
                  </a:lnTo>
                  <a:lnTo>
                    <a:pt x="1844" y="208"/>
                  </a:lnTo>
                  <a:lnTo>
                    <a:pt x="1841" y="215"/>
                  </a:lnTo>
                  <a:lnTo>
                    <a:pt x="1841" y="222"/>
                  </a:lnTo>
                  <a:lnTo>
                    <a:pt x="1837" y="229"/>
                  </a:lnTo>
                  <a:lnTo>
                    <a:pt x="1837" y="232"/>
                  </a:lnTo>
                  <a:lnTo>
                    <a:pt x="1837" y="239"/>
                  </a:lnTo>
                  <a:lnTo>
                    <a:pt x="1834" y="246"/>
                  </a:lnTo>
                  <a:lnTo>
                    <a:pt x="1834" y="253"/>
                  </a:lnTo>
                  <a:lnTo>
                    <a:pt x="1834" y="260"/>
                  </a:lnTo>
                  <a:lnTo>
                    <a:pt x="1831" y="264"/>
                  </a:lnTo>
                  <a:lnTo>
                    <a:pt x="1831" y="277"/>
                  </a:lnTo>
                  <a:lnTo>
                    <a:pt x="1831" y="291"/>
                  </a:lnTo>
                  <a:lnTo>
                    <a:pt x="1827" y="302"/>
                  </a:lnTo>
                  <a:lnTo>
                    <a:pt x="1827" y="316"/>
                  </a:lnTo>
                  <a:lnTo>
                    <a:pt x="1827" y="329"/>
                  </a:lnTo>
                  <a:lnTo>
                    <a:pt x="1827" y="333"/>
                  </a:lnTo>
                  <a:lnTo>
                    <a:pt x="1827" y="340"/>
                  </a:lnTo>
                  <a:lnTo>
                    <a:pt x="1824" y="489"/>
                  </a:lnTo>
                  <a:lnTo>
                    <a:pt x="1803" y="489"/>
                  </a:lnTo>
                  <a:lnTo>
                    <a:pt x="1807" y="90"/>
                  </a:lnTo>
                  <a:lnTo>
                    <a:pt x="1807" y="42"/>
                  </a:lnTo>
                  <a:lnTo>
                    <a:pt x="1659" y="39"/>
                  </a:lnTo>
                  <a:lnTo>
                    <a:pt x="1656" y="45"/>
                  </a:lnTo>
                  <a:lnTo>
                    <a:pt x="1659" y="94"/>
                  </a:lnTo>
                  <a:lnTo>
                    <a:pt x="1659" y="485"/>
                  </a:lnTo>
                  <a:lnTo>
                    <a:pt x="1656" y="485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56" y="464"/>
                  </a:lnTo>
                  <a:lnTo>
                    <a:pt x="1646" y="46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46" y="444"/>
                  </a:lnTo>
                  <a:lnTo>
                    <a:pt x="1635" y="444"/>
                  </a:lnTo>
                  <a:lnTo>
                    <a:pt x="1635" y="430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35" y="426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23"/>
                  </a:lnTo>
                  <a:lnTo>
                    <a:pt x="1605" y="419"/>
                  </a:lnTo>
                  <a:lnTo>
                    <a:pt x="1605" y="419"/>
                  </a:lnTo>
                  <a:lnTo>
                    <a:pt x="1605" y="419"/>
                  </a:lnTo>
                  <a:lnTo>
                    <a:pt x="1605" y="416"/>
                  </a:lnTo>
                  <a:lnTo>
                    <a:pt x="1605" y="416"/>
                  </a:lnTo>
                  <a:lnTo>
                    <a:pt x="1605" y="413"/>
                  </a:lnTo>
                  <a:lnTo>
                    <a:pt x="1605" y="413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9"/>
                  </a:lnTo>
                  <a:lnTo>
                    <a:pt x="1605" y="402"/>
                  </a:lnTo>
                  <a:lnTo>
                    <a:pt x="1581" y="402"/>
                  </a:lnTo>
                  <a:lnTo>
                    <a:pt x="1581" y="423"/>
                  </a:lnTo>
                  <a:lnTo>
                    <a:pt x="1581" y="423"/>
                  </a:lnTo>
                  <a:lnTo>
                    <a:pt x="1581" y="371"/>
                  </a:lnTo>
                  <a:lnTo>
                    <a:pt x="1574" y="284"/>
                  </a:lnTo>
                  <a:lnTo>
                    <a:pt x="1574" y="267"/>
                  </a:lnTo>
                  <a:lnTo>
                    <a:pt x="1570" y="260"/>
                  </a:lnTo>
                  <a:lnTo>
                    <a:pt x="1533" y="271"/>
                  </a:lnTo>
                  <a:lnTo>
                    <a:pt x="1533" y="277"/>
                  </a:lnTo>
                  <a:lnTo>
                    <a:pt x="1526" y="277"/>
                  </a:lnTo>
                  <a:lnTo>
                    <a:pt x="1526" y="271"/>
                  </a:lnTo>
                  <a:lnTo>
                    <a:pt x="1505" y="264"/>
                  </a:lnTo>
                  <a:lnTo>
                    <a:pt x="1502" y="284"/>
                  </a:lnTo>
                  <a:lnTo>
                    <a:pt x="1499" y="374"/>
                  </a:lnTo>
                  <a:lnTo>
                    <a:pt x="1499" y="471"/>
                  </a:lnTo>
                  <a:lnTo>
                    <a:pt x="1502" y="541"/>
                  </a:lnTo>
                  <a:lnTo>
                    <a:pt x="1502" y="541"/>
                  </a:lnTo>
                  <a:lnTo>
                    <a:pt x="1499" y="541"/>
                  </a:lnTo>
                  <a:lnTo>
                    <a:pt x="1499" y="516"/>
                  </a:lnTo>
                  <a:lnTo>
                    <a:pt x="1492" y="516"/>
                  </a:lnTo>
                  <a:lnTo>
                    <a:pt x="1492" y="506"/>
                  </a:lnTo>
                  <a:lnTo>
                    <a:pt x="1485" y="506"/>
                  </a:lnTo>
                  <a:lnTo>
                    <a:pt x="1485" y="506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5" y="485"/>
                  </a:lnTo>
                  <a:lnTo>
                    <a:pt x="1481" y="485"/>
                  </a:lnTo>
                  <a:lnTo>
                    <a:pt x="1481" y="485"/>
                  </a:lnTo>
                  <a:lnTo>
                    <a:pt x="1481" y="485"/>
                  </a:lnTo>
                  <a:lnTo>
                    <a:pt x="1478" y="485"/>
                  </a:lnTo>
                  <a:lnTo>
                    <a:pt x="1478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5"/>
                  </a:lnTo>
                  <a:lnTo>
                    <a:pt x="1475" y="489"/>
                  </a:lnTo>
                  <a:lnTo>
                    <a:pt x="1457" y="489"/>
                  </a:lnTo>
                  <a:lnTo>
                    <a:pt x="1457" y="485"/>
                  </a:lnTo>
                  <a:lnTo>
                    <a:pt x="1440" y="485"/>
                  </a:lnTo>
                  <a:lnTo>
                    <a:pt x="1440" y="471"/>
                  </a:lnTo>
                  <a:lnTo>
                    <a:pt x="1437" y="464"/>
                  </a:lnTo>
                  <a:lnTo>
                    <a:pt x="1437" y="464"/>
                  </a:lnTo>
                  <a:lnTo>
                    <a:pt x="1403" y="464"/>
                  </a:lnTo>
                  <a:lnTo>
                    <a:pt x="1403" y="464"/>
                  </a:lnTo>
                  <a:lnTo>
                    <a:pt x="1403" y="475"/>
                  </a:lnTo>
                  <a:lnTo>
                    <a:pt x="1403" y="485"/>
                  </a:lnTo>
                  <a:lnTo>
                    <a:pt x="1382" y="485"/>
                  </a:lnTo>
                  <a:lnTo>
                    <a:pt x="1382" y="489"/>
                  </a:lnTo>
                  <a:lnTo>
                    <a:pt x="1369" y="489"/>
                  </a:lnTo>
                  <a:lnTo>
                    <a:pt x="1369" y="485"/>
                  </a:lnTo>
                  <a:lnTo>
                    <a:pt x="1369" y="485"/>
                  </a:lnTo>
                  <a:lnTo>
                    <a:pt x="1369" y="485"/>
                  </a:lnTo>
                  <a:lnTo>
                    <a:pt x="1365" y="485"/>
                  </a:lnTo>
                  <a:lnTo>
                    <a:pt x="1365" y="485"/>
                  </a:lnTo>
                  <a:lnTo>
                    <a:pt x="1365" y="485"/>
                  </a:lnTo>
                  <a:lnTo>
                    <a:pt x="1362" y="482"/>
                  </a:lnTo>
                  <a:lnTo>
                    <a:pt x="1362" y="482"/>
                  </a:lnTo>
                  <a:lnTo>
                    <a:pt x="1358" y="482"/>
                  </a:lnTo>
                  <a:lnTo>
                    <a:pt x="1358" y="485"/>
                  </a:lnTo>
                  <a:lnTo>
                    <a:pt x="1355" y="485"/>
                  </a:lnTo>
                  <a:lnTo>
                    <a:pt x="1355" y="485"/>
                  </a:lnTo>
                  <a:lnTo>
                    <a:pt x="1355" y="485"/>
                  </a:lnTo>
                  <a:lnTo>
                    <a:pt x="1355" y="506"/>
                  </a:lnTo>
                  <a:lnTo>
                    <a:pt x="1351" y="506"/>
                  </a:lnTo>
                  <a:lnTo>
                    <a:pt x="1348" y="506"/>
                  </a:lnTo>
                  <a:lnTo>
                    <a:pt x="1348" y="516"/>
                  </a:lnTo>
                  <a:lnTo>
                    <a:pt x="1341" y="516"/>
                  </a:lnTo>
                  <a:lnTo>
                    <a:pt x="1341" y="541"/>
                  </a:lnTo>
                  <a:lnTo>
                    <a:pt x="1341" y="541"/>
                  </a:lnTo>
                  <a:lnTo>
                    <a:pt x="1338" y="541"/>
                  </a:lnTo>
                  <a:lnTo>
                    <a:pt x="1338" y="537"/>
                  </a:lnTo>
                  <a:lnTo>
                    <a:pt x="1338" y="277"/>
                  </a:lnTo>
                  <a:lnTo>
                    <a:pt x="1331" y="274"/>
                  </a:lnTo>
                  <a:lnTo>
                    <a:pt x="1331" y="226"/>
                  </a:lnTo>
                  <a:lnTo>
                    <a:pt x="1303" y="215"/>
                  </a:lnTo>
                  <a:lnTo>
                    <a:pt x="1286" y="215"/>
                  </a:lnTo>
                  <a:lnTo>
                    <a:pt x="1256" y="222"/>
                  </a:lnTo>
                  <a:lnTo>
                    <a:pt x="1256" y="271"/>
                  </a:lnTo>
                  <a:lnTo>
                    <a:pt x="1245" y="274"/>
                  </a:lnTo>
                  <a:lnTo>
                    <a:pt x="1245" y="371"/>
                  </a:lnTo>
                  <a:lnTo>
                    <a:pt x="1204" y="371"/>
                  </a:lnTo>
                  <a:lnTo>
                    <a:pt x="1204" y="56"/>
                  </a:lnTo>
                  <a:lnTo>
                    <a:pt x="1112" y="56"/>
                  </a:lnTo>
                  <a:lnTo>
                    <a:pt x="1112" y="371"/>
                  </a:lnTo>
                  <a:lnTo>
                    <a:pt x="1071" y="371"/>
                  </a:lnTo>
                  <a:lnTo>
                    <a:pt x="1071" y="368"/>
                  </a:lnTo>
                  <a:lnTo>
                    <a:pt x="1074" y="357"/>
                  </a:lnTo>
                  <a:lnTo>
                    <a:pt x="1071" y="357"/>
                  </a:lnTo>
                  <a:lnTo>
                    <a:pt x="1071" y="322"/>
                  </a:lnTo>
                  <a:lnTo>
                    <a:pt x="1071" y="312"/>
                  </a:lnTo>
                  <a:lnTo>
                    <a:pt x="1071" y="312"/>
                  </a:lnTo>
                  <a:lnTo>
                    <a:pt x="1071" y="295"/>
                  </a:lnTo>
                  <a:lnTo>
                    <a:pt x="1071" y="284"/>
                  </a:lnTo>
                  <a:lnTo>
                    <a:pt x="1067" y="284"/>
                  </a:lnTo>
                  <a:lnTo>
                    <a:pt x="1067" y="267"/>
                  </a:lnTo>
                  <a:lnTo>
                    <a:pt x="1071" y="260"/>
                  </a:lnTo>
                  <a:lnTo>
                    <a:pt x="1067" y="260"/>
                  </a:lnTo>
                  <a:lnTo>
                    <a:pt x="1067" y="246"/>
                  </a:lnTo>
                  <a:lnTo>
                    <a:pt x="1067" y="236"/>
                  </a:lnTo>
                  <a:lnTo>
                    <a:pt x="1067" y="236"/>
                  </a:lnTo>
                  <a:lnTo>
                    <a:pt x="1067" y="229"/>
                  </a:lnTo>
                  <a:lnTo>
                    <a:pt x="1067" y="222"/>
                  </a:lnTo>
                  <a:lnTo>
                    <a:pt x="1064" y="222"/>
                  </a:lnTo>
                  <a:lnTo>
                    <a:pt x="1067" y="215"/>
                  </a:lnTo>
                  <a:lnTo>
                    <a:pt x="1064" y="215"/>
                  </a:lnTo>
                  <a:lnTo>
                    <a:pt x="1067" y="208"/>
                  </a:lnTo>
                  <a:lnTo>
                    <a:pt x="1064" y="208"/>
                  </a:lnTo>
                  <a:lnTo>
                    <a:pt x="1067" y="208"/>
                  </a:lnTo>
                  <a:lnTo>
                    <a:pt x="1064" y="208"/>
                  </a:lnTo>
                  <a:lnTo>
                    <a:pt x="1067" y="198"/>
                  </a:lnTo>
                  <a:lnTo>
                    <a:pt x="1064" y="198"/>
                  </a:lnTo>
                  <a:lnTo>
                    <a:pt x="1064" y="191"/>
                  </a:lnTo>
                  <a:lnTo>
                    <a:pt x="1060" y="187"/>
                  </a:lnTo>
                  <a:lnTo>
                    <a:pt x="1060" y="184"/>
                  </a:lnTo>
                  <a:lnTo>
                    <a:pt x="1060" y="181"/>
                  </a:lnTo>
                  <a:lnTo>
                    <a:pt x="1057" y="181"/>
                  </a:lnTo>
                  <a:lnTo>
                    <a:pt x="1060" y="177"/>
                  </a:lnTo>
                  <a:lnTo>
                    <a:pt x="1057" y="177"/>
                  </a:lnTo>
                  <a:lnTo>
                    <a:pt x="1057" y="174"/>
                  </a:lnTo>
                  <a:lnTo>
                    <a:pt x="1057" y="170"/>
                  </a:lnTo>
                  <a:lnTo>
                    <a:pt x="1054" y="170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7"/>
                  </a:lnTo>
                  <a:lnTo>
                    <a:pt x="1054" y="163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50" y="160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50" y="156"/>
                  </a:lnTo>
                  <a:lnTo>
                    <a:pt x="1047" y="149"/>
                  </a:lnTo>
                  <a:lnTo>
                    <a:pt x="1047" y="149"/>
                  </a:lnTo>
                  <a:lnTo>
                    <a:pt x="1047" y="149"/>
                  </a:lnTo>
                  <a:lnTo>
                    <a:pt x="1043" y="149"/>
                  </a:lnTo>
                  <a:lnTo>
                    <a:pt x="1043" y="149"/>
                  </a:lnTo>
                  <a:lnTo>
                    <a:pt x="1043" y="142"/>
                  </a:lnTo>
                  <a:lnTo>
                    <a:pt x="1040" y="142"/>
                  </a:lnTo>
                  <a:lnTo>
                    <a:pt x="1040" y="142"/>
                  </a:lnTo>
                  <a:lnTo>
                    <a:pt x="1037" y="135"/>
                  </a:lnTo>
                  <a:lnTo>
                    <a:pt x="1037" y="135"/>
                  </a:lnTo>
                  <a:lnTo>
                    <a:pt x="1037" y="132"/>
                  </a:lnTo>
                  <a:lnTo>
                    <a:pt x="1037" y="132"/>
                  </a:lnTo>
                  <a:lnTo>
                    <a:pt x="1040" y="122"/>
                  </a:lnTo>
                  <a:lnTo>
                    <a:pt x="1040" y="122"/>
                  </a:lnTo>
                  <a:lnTo>
                    <a:pt x="1040" y="111"/>
                  </a:lnTo>
                  <a:lnTo>
                    <a:pt x="1033" y="115"/>
                  </a:lnTo>
                  <a:lnTo>
                    <a:pt x="1033" y="87"/>
                  </a:lnTo>
                  <a:lnTo>
                    <a:pt x="1030" y="111"/>
                  </a:lnTo>
                  <a:lnTo>
                    <a:pt x="1030" y="111"/>
                  </a:lnTo>
                  <a:lnTo>
                    <a:pt x="1030" y="111"/>
                  </a:lnTo>
                  <a:lnTo>
                    <a:pt x="1030" y="115"/>
                  </a:lnTo>
                  <a:lnTo>
                    <a:pt x="1026" y="115"/>
                  </a:lnTo>
                  <a:lnTo>
                    <a:pt x="1026" y="118"/>
                  </a:lnTo>
                  <a:lnTo>
                    <a:pt x="1026" y="118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6" y="132"/>
                  </a:lnTo>
                  <a:lnTo>
                    <a:pt x="1023" y="146"/>
                  </a:lnTo>
                  <a:lnTo>
                    <a:pt x="1016" y="146"/>
                  </a:lnTo>
                  <a:lnTo>
                    <a:pt x="1019" y="153"/>
                  </a:lnTo>
                  <a:lnTo>
                    <a:pt x="1009" y="153"/>
                  </a:lnTo>
                  <a:lnTo>
                    <a:pt x="1013" y="160"/>
                  </a:lnTo>
                  <a:lnTo>
                    <a:pt x="1006" y="160"/>
                  </a:lnTo>
                  <a:lnTo>
                    <a:pt x="1006" y="170"/>
                  </a:lnTo>
                  <a:lnTo>
                    <a:pt x="1002" y="170"/>
                  </a:lnTo>
                  <a:lnTo>
                    <a:pt x="1002" y="177"/>
                  </a:lnTo>
                  <a:lnTo>
                    <a:pt x="1002" y="177"/>
                  </a:lnTo>
                  <a:lnTo>
                    <a:pt x="999" y="181"/>
                  </a:lnTo>
                  <a:lnTo>
                    <a:pt x="999" y="191"/>
                  </a:lnTo>
                  <a:lnTo>
                    <a:pt x="999" y="191"/>
                  </a:lnTo>
                  <a:lnTo>
                    <a:pt x="999" y="198"/>
                  </a:lnTo>
                  <a:lnTo>
                    <a:pt x="999" y="198"/>
                  </a:lnTo>
                  <a:lnTo>
                    <a:pt x="999" y="208"/>
                  </a:lnTo>
                  <a:lnTo>
                    <a:pt x="999" y="208"/>
                  </a:lnTo>
                  <a:lnTo>
                    <a:pt x="999" y="215"/>
                  </a:lnTo>
                  <a:lnTo>
                    <a:pt x="999" y="215"/>
                  </a:lnTo>
                  <a:lnTo>
                    <a:pt x="999" y="219"/>
                  </a:lnTo>
                  <a:lnTo>
                    <a:pt x="999" y="219"/>
                  </a:lnTo>
                  <a:lnTo>
                    <a:pt x="999" y="219"/>
                  </a:lnTo>
                  <a:lnTo>
                    <a:pt x="999" y="226"/>
                  </a:lnTo>
                  <a:lnTo>
                    <a:pt x="999" y="226"/>
                  </a:lnTo>
                  <a:lnTo>
                    <a:pt x="999" y="236"/>
                  </a:lnTo>
                  <a:lnTo>
                    <a:pt x="999" y="236"/>
                  </a:lnTo>
                  <a:lnTo>
                    <a:pt x="999" y="236"/>
                  </a:lnTo>
                  <a:lnTo>
                    <a:pt x="999" y="239"/>
                  </a:lnTo>
                  <a:lnTo>
                    <a:pt x="999" y="239"/>
                  </a:lnTo>
                  <a:lnTo>
                    <a:pt x="999" y="239"/>
                  </a:lnTo>
                  <a:lnTo>
                    <a:pt x="995" y="243"/>
                  </a:lnTo>
                  <a:lnTo>
                    <a:pt x="999" y="250"/>
                  </a:lnTo>
                  <a:lnTo>
                    <a:pt x="999" y="260"/>
                  </a:lnTo>
                  <a:lnTo>
                    <a:pt x="999" y="260"/>
                  </a:lnTo>
                  <a:lnTo>
                    <a:pt x="999" y="264"/>
                  </a:lnTo>
                  <a:lnTo>
                    <a:pt x="995" y="264"/>
                  </a:lnTo>
                  <a:lnTo>
                    <a:pt x="995" y="274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88"/>
                  </a:lnTo>
                  <a:lnTo>
                    <a:pt x="995" y="298"/>
                  </a:lnTo>
                  <a:lnTo>
                    <a:pt x="995" y="316"/>
                  </a:lnTo>
                  <a:lnTo>
                    <a:pt x="995" y="316"/>
                  </a:lnTo>
                  <a:lnTo>
                    <a:pt x="995" y="316"/>
                  </a:lnTo>
                  <a:lnTo>
                    <a:pt x="992" y="319"/>
                  </a:lnTo>
                  <a:lnTo>
                    <a:pt x="995" y="326"/>
                  </a:lnTo>
                  <a:lnTo>
                    <a:pt x="995" y="361"/>
                  </a:lnTo>
                  <a:lnTo>
                    <a:pt x="992" y="361"/>
                  </a:lnTo>
                  <a:lnTo>
                    <a:pt x="992" y="371"/>
                  </a:lnTo>
                  <a:lnTo>
                    <a:pt x="992" y="413"/>
                  </a:lnTo>
                  <a:lnTo>
                    <a:pt x="992" y="413"/>
                  </a:lnTo>
                  <a:lnTo>
                    <a:pt x="992" y="423"/>
                  </a:lnTo>
                  <a:lnTo>
                    <a:pt x="992" y="478"/>
                  </a:lnTo>
                  <a:lnTo>
                    <a:pt x="989" y="478"/>
                  </a:lnTo>
                  <a:lnTo>
                    <a:pt x="992" y="492"/>
                  </a:lnTo>
                  <a:lnTo>
                    <a:pt x="992" y="555"/>
                  </a:lnTo>
                  <a:lnTo>
                    <a:pt x="989" y="555"/>
                  </a:lnTo>
                  <a:lnTo>
                    <a:pt x="989" y="568"/>
                  </a:lnTo>
                  <a:lnTo>
                    <a:pt x="989" y="617"/>
                  </a:lnTo>
                  <a:lnTo>
                    <a:pt x="985" y="617"/>
                  </a:lnTo>
                  <a:lnTo>
                    <a:pt x="985" y="610"/>
                  </a:lnTo>
                  <a:lnTo>
                    <a:pt x="985" y="357"/>
                  </a:lnTo>
                  <a:lnTo>
                    <a:pt x="978" y="357"/>
                  </a:lnTo>
                  <a:lnTo>
                    <a:pt x="975" y="354"/>
                  </a:lnTo>
                  <a:lnTo>
                    <a:pt x="968" y="354"/>
                  </a:lnTo>
                  <a:lnTo>
                    <a:pt x="961" y="354"/>
                  </a:lnTo>
                  <a:lnTo>
                    <a:pt x="954" y="354"/>
                  </a:lnTo>
                  <a:lnTo>
                    <a:pt x="944" y="354"/>
                  </a:lnTo>
                  <a:lnTo>
                    <a:pt x="937" y="354"/>
                  </a:lnTo>
                  <a:lnTo>
                    <a:pt x="930" y="354"/>
                  </a:lnTo>
                  <a:lnTo>
                    <a:pt x="924" y="354"/>
                  </a:lnTo>
                  <a:lnTo>
                    <a:pt x="917" y="354"/>
                  </a:lnTo>
                  <a:lnTo>
                    <a:pt x="917" y="347"/>
                  </a:lnTo>
                  <a:lnTo>
                    <a:pt x="913" y="347"/>
                  </a:lnTo>
                  <a:lnTo>
                    <a:pt x="910" y="354"/>
                  </a:lnTo>
                  <a:lnTo>
                    <a:pt x="913" y="354"/>
                  </a:lnTo>
                  <a:lnTo>
                    <a:pt x="910" y="357"/>
                  </a:lnTo>
                  <a:lnTo>
                    <a:pt x="906" y="357"/>
                  </a:lnTo>
                  <a:lnTo>
                    <a:pt x="906" y="343"/>
                  </a:lnTo>
                  <a:lnTo>
                    <a:pt x="906" y="343"/>
                  </a:lnTo>
                  <a:lnTo>
                    <a:pt x="910" y="343"/>
                  </a:lnTo>
                  <a:lnTo>
                    <a:pt x="917" y="343"/>
                  </a:lnTo>
                  <a:lnTo>
                    <a:pt x="924" y="347"/>
                  </a:lnTo>
                  <a:lnTo>
                    <a:pt x="930" y="347"/>
                  </a:lnTo>
                  <a:lnTo>
                    <a:pt x="937" y="347"/>
                  </a:lnTo>
                  <a:lnTo>
                    <a:pt x="944" y="347"/>
                  </a:lnTo>
                  <a:lnTo>
                    <a:pt x="954" y="347"/>
                  </a:lnTo>
                  <a:lnTo>
                    <a:pt x="961" y="347"/>
                  </a:lnTo>
                  <a:lnTo>
                    <a:pt x="968" y="347"/>
                  </a:lnTo>
                  <a:lnTo>
                    <a:pt x="975" y="347"/>
                  </a:lnTo>
                  <a:lnTo>
                    <a:pt x="975" y="354"/>
                  </a:lnTo>
                  <a:lnTo>
                    <a:pt x="978" y="354"/>
                  </a:lnTo>
                  <a:lnTo>
                    <a:pt x="978" y="343"/>
                  </a:lnTo>
                  <a:lnTo>
                    <a:pt x="978" y="343"/>
                  </a:lnTo>
                  <a:lnTo>
                    <a:pt x="982" y="343"/>
                  </a:lnTo>
                  <a:lnTo>
                    <a:pt x="989" y="343"/>
                  </a:lnTo>
                  <a:lnTo>
                    <a:pt x="989" y="340"/>
                  </a:lnTo>
                  <a:lnTo>
                    <a:pt x="982" y="340"/>
                  </a:lnTo>
                  <a:lnTo>
                    <a:pt x="975" y="340"/>
                  </a:lnTo>
                  <a:lnTo>
                    <a:pt x="968" y="336"/>
                  </a:lnTo>
                  <a:lnTo>
                    <a:pt x="961" y="336"/>
                  </a:lnTo>
                  <a:lnTo>
                    <a:pt x="954" y="336"/>
                  </a:lnTo>
                  <a:lnTo>
                    <a:pt x="944" y="336"/>
                  </a:lnTo>
                  <a:lnTo>
                    <a:pt x="937" y="336"/>
                  </a:lnTo>
                  <a:lnTo>
                    <a:pt x="930" y="336"/>
                  </a:lnTo>
                  <a:lnTo>
                    <a:pt x="924" y="336"/>
                  </a:lnTo>
                  <a:lnTo>
                    <a:pt x="913" y="336"/>
                  </a:lnTo>
                  <a:lnTo>
                    <a:pt x="910" y="340"/>
                  </a:lnTo>
                  <a:lnTo>
                    <a:pt x="906" y="340"/>
                  </a:lnTo>
                  <a:lnTo>
                    <a:pt x="903" y="340"/>
                  </a:lnTo>
                  <a:lnTo>
                    <a:pt x="903" y="336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903" y="364"/>
                  </a:lnTo>
                  <a:lnTo>
                    <a:pt x="906" y="371"/>
                  </a:lnTo>
                  <a:lnTo>
                    <a:pt x="906" y="610"/>
                  </a:lnTo>
                  <a:lnTo>
                    <a:pt x="906" y="610"/>
                  </a:lnTo>
                  <a:lnTo>
                    <a:pt x="906" y="617"/>
                  </a:lnTo>
                  <a:lnTo>
                    <a:pt x="903" y="617"/>
                  </a:lnTo>
                  <a:lnTo>
                    <a:pt x="903" y="610"/>
                  </a:lnTo>
                  <a:lnTo>
                    <a:pt x="903" y="610"/>
                  </a:lnTo>
                  <a:lnTo>
                    <a:pt x="900" y="610"/>
                  </a:lnTo>
                  <a:lnTo>
                    <a:pt x="896" y="610"/>
                  </a:lnTo>
                  <a:lnTo>
                    <a:pt x="896" y="610"/>
                  </a:lnTo>
                  <a:lnTo>
                    <a:pt x="893" y="336"/>
                  </a:lnTo>
                  <a:lnTo>
                    <a:pt x="889" y="336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3" y="322"/>
                  </a:lnTo>
                  <a:lnTo>
                    <a:pt x="893" y="319"/>
                  </a:lnTo>
                  <a:lnTo>
                    <a:pt x="893" y="316"/>
                  </a:lnTo>
                  <a:lnTo>
                    <a:pt x="889" y="316"/>
                  </a:lnTo>
                  <a:lnTo>
                    <a:pt x="889" y="284"/>
                  </a:lnTo>
                  <a:lnTo>
                    <a:pt x="872" y="277"/>
                  </a:lnTo>
                  <a:lnTo>
                    <a:pt x="872" y="277"/>
                  </a:lnTo>
                  <a:lnTo>
                    <a:pt x="865" y="281"/>
                  </a:lnTo>
                  <a:lnTo>
                    <a:pt x="862" y="281"/>
                  </a:lnTo>
                  <a:lnTo>
                    <a:pt x="855" y="281"/>
                  </a:lnTo>
                  <a:lnTo>
                    <a:pt x="852" y="284"/>
                  </a:lnTo>
                  <a:lnTo>
                    <a:pt x="852" y="284"/>
                  </a:lnTo>
                  <a:lnTo>
                    <a:pt x="848" y="288"/>
                  </a:lnTo>
                  <a:lnTo>
                    <a:pt x="848" y="291"/>
                  </a:lnTo>
                  <a:lnTo>
                    <a:pt x="845" y="298"/>
                  </a:lnTo>
                  <a:lnTo>
                    <a:pt x="845" y="298"/>
                  </a:lnTo>
                  <a:lnTo>
                    <a:pt x="845" y="302"/>
                  </a:lnTo>
                  <a:lnTo>
                    <a:pt x="845" y="309"/>
                  </a:lnTo>
                  <a:lnTo>
                    <a:pt x="845" y="312"/>
                  </a:lnTo>
                  <a:lnTo>
                    <a:pt x="841" y="316"/>
                  </a:lnTo>
                  <a:lnTo>
                    <a:pt x="841" y="319"/>
                  </a:lnTo>
                  <a:lnTo>
                    <a:pt x="838" y="319"/>
                  </a:lnTo>
                  <a:lnTo>
                    <a:pt x="835" y="319"/>
                  </a:lnTo>
                  <a:lnTo>
                    <a:pt x="831" y="322"/>
                  </a:lnTo>
                  <a:lnTo>
                    <a:pt x="828" y="322"/>
                  </a:lnTo>
                  <a:lnTo>
                    <a:pt x="824" y="326"/>
                  </a:lnTo>
                  <a:lnTo>
                    <a:pt x="821" y="326"/>
                  </a:lnTo>
                  <a:lnTo>
                    <a:pt x="821" y="329"/>
                  </a:lnTo>
                  <a:lnTo>
                    <a:pt x="821" y="492"/>
                  </a:lnTo>
                  <a:lnTo>
                    <a:pt x="800" y="478"/>
                  </a:lnTo>
                  <a:lnTo>
                    <a:pt x="790" y="478"/>
                  </a:lnTo>
                  <a:lnTo>
                    <a:pt x="780" y="478"/>
                  </a:lnTo>
                  <a:lnTo>
                    <a:pt x="759" y="492"/>
                  </a:lnTo>
                  <a:lnTo>
                    <a:pt x="759" y="499"/>
                  </a:lnTo>
                  <a:lnTo>
                    <a:pt x="756" y="499"/>
                  </a:lnTo>
                  <a:lnTo>
                    <a:pt x="756" y="392"/>
                  </a:lnTo>
                  <a:lnTo>
                    <a:pt x="756" y="392"/>
                  </a:lnTo>
                  <a:lnTo>
                    <a:pt x="756" y="378"/>
                  </a:lnTo>
                  <a:lnTo>
                    <a:pt x="766" y="374"/>
                  </a:lnTo>
                  <a:lnTo>
                    <a:pt x="766" y="371"/>
                  </a:lnTo>
                  <a:lnTo>
                    <a:pt x="756" y="368"/>
                  </a:lnTo>
                  <a:lnTo>
                    <a:pt x="749" y="371"/>
                  </a:lnTo>
                  <a:lnTo>
                    <a:pt x="742" y="371"/>
                  </a:lnTo>
                  <a:lnTo>
                    <a:pt x="735" y="371"/>
                  </a:lnTo>
                  <a:lnTo>
                    <a:pt x="732" y="374"/>
                  </a:lnTo>
                  <a:lnTo>
                    <a:pt x="725" y="374"/>
                  </a:lnTo>
                  <a:lnTo>
                    <a:pt x="718" y="378"/>
                  </a:lnTo>
                  <a:lnTo>
                    <a:pt x="711" y="378"/>
                  </a:lnTo>
                  <a:lnTo>
                    <a:pt x="708" y="378"/>
                  </a:lnTo>
                  <a:lnTo>
                    <a:pt x="701" y="381"/>
                  </a:lnTo>
                  <a:lnTo>
                    <a:pt x="694" y="381"/>
                  </a:lnTo>
                  <a:lnTo>
                    <a:pt x="691" y="381"/>
                  </a:lnTo>
                  <a:lnTo>
                    <a:pt x="684" y="381"/>
                  </a:lnTo>
                  <a:lnTo>
                    <a:pt x="674" y="388"/>
                  </a:lnTo>
                  <a:lnTo>
                    <a:pt x="674" y="392"/>
                  </a:lnTo>
                  <a:lnTo>
                    <a:pt x="677" y="392"/>
                  </a:lnTo>
                  <a:lnTo>
                    <a:pt x="677" y="395"/>
                  </a:lnTo>
                  <a:lnTo>
                    <a:pt x="674" y="399"/>
                  </a:lnTo>
                  <a:lnTo>
                    <a:pt x="674" y="503"/>
                  </a:lnTo>
                  <a:lnTo>
                    <a:pt x="667" y="492"/>
                  </a:lnTo>
                  <a:lnTo>
                    <a:pt x="667" y="437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60" y="437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60" y="406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361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06"/>
                  </a:lnTo>
                  <a:lnTo>
                    <a:pt x="657" y="437"/>
                  </a:lnTo>
                  <a:lnTo>
                    <a:pt x="653" y="437"/>
                  </a:lnTo>
                  <a:lnTo>
                    <a:pt x="650" y="437"/>
                  </a:lnTo>
                  <a:lnTo>
                    <a:pt x="640" y="433"/>
                  </a:lnTo>
                  <a:lnTo>
                    <a:pt x="636" y="433"/>
                  </a:lnTo>
                  <a:lnTo>
                    <a:pt x="633" y="433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6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2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361"/>
                  </a:lnTo>
                  <a:lnTo>
                    <a:pt x="633" y="402"/>
                  </a:lnTo>
                  <a:lnTo>
                    <a:pt x="633" y="402"/>
                  </a:lnTo>
                  <a:lnTo>
                    <a:pt x="633" y="402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06"/>
                  </a:lnTo>
                  <a:lnTo>
                    <a:pt x="633" y="433"/>
                  </a:lnTo>
                  <a:lnTo>
                    <a:pt x="626" y="433"/>
                  </a:lnTo>
                  <a:lnTo>
                    <a:pt x="626" y="437"/>
                  </a:lnTo>
                  <a:lnTo>
                    <a:pt x="622" y="437"/>
                  </a:lnTo>
                  <a:lnTo>
                    <a:pt x="622" y="492"/>
                  </a:lnTo>
                  <a:lnTo>
                    <a:pt x="616" y="499"/>
                  </a:lnTo>
                  <a:lnTo>
                    <a:pt x="616" y="416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6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12" y="402"/>
                  </a:lnTo>
                  <a:lnTo>
                    <a:pt x="609" y="402"/>
                  </a:lnTo>
                  <a:lnTo>
                    <a:pt x="609" y="402"/>
                  </a:lnTo>
                  <a:lnTo>
                    <a:pt x="609" y="402"/>
                  </a:lnTo>
                  <a:lnTo>
                    <a:pt x="609" y="392"/>
                  </a:lnTo>
                  <a:lnTo>
                    <a:pt x="585" y="399"/>
                  </a:lnTo>
                  <a:lnTo>
                    <a:pt x="561" y="413"/>
                  </a:lnTo>
                  <a:lnTo>
                    <a:pt x="561" y="406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4" y="402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0" y="409"/>
                  </a:lnTo>
                  <a:lnTo>
                    <a:pt x="530" y="409"/>
                  </a:lnTo>
                  <a:lnTo>
                    <a:pt x="530" y="409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16"/>
                  </a:lnTo>
                  <a:lnTo>
                    <a:pt x="523" y="485"/>
                  </a:lnTo>
                  <a:lnTo>
                    <a:pt x="503" y="464"/>
                  </a:lnTo>
                  <a:lnTo>
                    <a:pt x="486" y="447"/>
                  </a:lnTo>
                  <a:lnTo>
                    <a:pt x="486" y="447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2" y="416"/>
                  </a:lnTo>
                  <a:lnTo>
                    <a:pt x="479" y="416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02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79" y="447"/>
                  </a:lnTo>
                  <a:lnTo>
                    <a:pt x="475" y="447"/>
                  </a:lnTo>
                  <a:lnTo>
                    <a:pt x="475" y="496"/>
                  </a:lnTo>
                  <a:lnTo>
                    <a:pt x="458" y="509"/>
                  </a:lnTo>
                  <a:lnTo>
                    <a:pt x="458" y="361"/>
                  </a:lnTo>
                  <a:lnTo>
                    <a:pt x="451" y="357"/>
                  </a:lnTo>
                  <a:lnTo>
                    <a:pt x="451" y="316"/>
                  </a:lnTo>
                  <a:lnTo>
                    <a:pt x="448" y="316"/>
                  </a:lnTo>
                  <a:lnTo>
                    <a:pt x="448" y="291"/>
                  </a:lnTo>
                  <a:lnTo>
                    <a:pt x="441" y="291"/>
                  </a:lnTo>
                  <a:lnTo>
                    <a:pt x="441" y="274"/>
                  </a:lnTo>
                  <a:lnTo>
                    <a:pt x="434" y="274"/>
                  </a:lnTo>
                  <a:lnTo>
                    <a:pt x="434" y="264"/>
                  </a:lnTo>
                  <a:lnTo>
                    <a:pt x="434" y="264"/>
                  </a:lnTo>
                  <a:lnTo>
                    <a:pt x="434" y="264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4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64"/>
                  </a:lnTo>
                  <a:lnTo>
                    <a:pt x="427" y="264"/>
                  </a:lnTo>
                  <a:lnTo>
                    <a:pt x="427" y="274"/>
                  </a:lnTo>
                  <a:lnTo>
                    <a:pt x="424" y="274"/>
                  </a:lnTo>
                  <a:lnTo>
                    <a:pt x="424" y="288"/>
                  </a:lnTo>
                  <a:lnTo>
                    <a:pt x="390" y="288"/>
                  </a:lnTo>
                  <a:lnTo>
                    <a:pt x="362" y="291"/>
                  </a:lnTo>
                  <a:lnTo>
                    <a:pt x="362" y="312"/>
                  </a:lnTo>
                  <a:lnTo>
                    <a:pt x="349" y="312"/>
                  </a:lnTo>
                  <a:lnTo>
                    <a:pt x="349" y="354"/>
                  </a:lnTo>
                  <a:lnTo>
                    <a:pt x="335" y="357"/>
                  </a:lnTo>
                  <a:lnTo>
                    <a:pt x="338" y="596"/>
                  </a:lnTo>
                  <a:lnTo>
                    <a:pt x="325" y="603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21" y="347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1" y="347"/>
                  </a:lnTo>
                  <a:lnTo>
                    <a:pt x="311" y="347"/>
                  </a:lnTo>
                  <a:lnTo>
                    <a:pt x="260" y="347"/>
                  </a:lnTo>
                  <a:lnTo>
                    <a:pt x="256" y="347"/>
                  </a:lnTo>
                  <a:lnTo>
                    <a:pt x="253" y="347"/>
                  </a:lnTo>
                  <a:lnTo>
                    <a:pt x="253" y="347"/>
                  </a:lnTo>
                  <a:lnTo>
                    <a:pt x="249" y="347"/>
                  </a:lnTo>
                  <a:lnTo>
                    <a:pt x="249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46" y="347"/>
                  </a:lnTo>
                  <a:lnTo>
                    <a:pt x="253" y="631"/>
                  </a:lnTo>
                  <a:lnTo>
                    <a:pt x="246" y="634"/>
                  </a:lnTo>
                  <a:lnTo>
                    <a:pt x="246" y="468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39" y="464"/>
                  </a:lnTo>
                  <a:lnTo>
                    <a:pt x="239" y="464"/>
                  </a:lnTo>
                  <a:lnTo>
                    <a:pt x="236" y="464"/>
                  </a:lnTo>
                  <a:lnTo>
                    <a:pt x="232" y="461"/>
                  </a:lnTo>
                  <a:lnTo>
                    <a:pt x="225" y="461"/>
                  </a:lnTo>
                  <a:lnTo>
                    <a:pt x="222" y="461"/>
                  </a:lnTo>
                  <a:lnTo>
                    <a:pt x="215" y="461"/>
                  </a:lnTo>
                  <a:lnTo>
                    <a:pt x="212" y="461"/>
                  </a:lnTo>
                  <a:lnTo>
                    <a:pt x="205" y="461"/>
                  </a:lnTo>
                  <a:lnTo>
                    <a:pt x="205" y="464"/>
                  </a:lnTo>
                  <a:lnTo>
                    <a:pt x="201" y="464"/>
                  </a:lnTo>
                  <a:lnTo>
                    <a:pt x="205" y="388"/>
                  </a:lnTo>
                  <a:lnTo>
                    <a:pt x="191" y="388"/>
                  </a:lnTo>
                  <a:lnTo>
                    <a:pt x="130" y="374"/>
                  </a:lnTo>
                  <a:lnTo>
                    <a:pt x="123" y="371"/>
                  </a:lnTo>
                  <a:lnTo>
                    <a:pt x="123" y="471"/>
                  </a:lnTo>
                  <a:lnTo>
                    <a:pt x="116" y="471"/>
                  </a:lnTo>
                  <a:lnTo>
                    <a:pt x="116" y="458"/>
                  </a:lnTo>
                  <a:lnTo>
                    <a:pt x="112" y="458"/>
                  </a:lnTo>
                  <a:lnTo>
                    <a:pt x="112" y="458"/>
                  </a:lnTo>
                  <a:lnTo>
                    <a:pt x="109" y="458"/>
                  </a:lnTo>
                  <a:lnTo>
                    <a:pt x="109" y="423"/>
                  </a:lnTo>
                  <a:lnTo>
                    <a:pt x="109" y="423"/>
                  </a:lnTo>
                  <a:lnTo>
                    <a:pt x="109" y="413"/>
                  </a:lnTo>
                  <a:lnTo>
                    <a:pt x="106" y="413"/>
                  </a:lnTo>
                  <a:lnTo>
                    <a:pt x="106" y="413"/>
                  </a:lnTo>
                  <a:lnTo>
                    <a:pt x="106" y="413"/>
                  </a:lnTo>
                  <a:lnTo>
                    <a:pt x="106" y="381"/>
                  </a:lnTo>
                  <a:lnTo>
                    <a:pt x="102" y="381"/>
                  </a:lnTo>
                  <a:lnTo>
                    <a:pt x="102" y="381"/>
                  </a:lnTo>
                  <a:lnTo>
                    <a:pt x="102" y="413"/>
                  </a:lnTo>
                  <a:lnTo>
                    <a:pt x="102" y="413"/>
                  </a:lnTo>
                  <a:lnTo>
                    <a:pt x="102" y="413"/>
                  </a:lnTo>
                  <a:lnTo>
                    <a:pt x="99" y="413"/>
                  </a:lnTo>
                  <a:lnTo>
                    <a:pt x="99" y="413"/>
                  </a:lnTo>
                  <a:lnTo>
                    <a:pt x="99" y="416"/>
                  </a:lnTo>
                  <a:lnTo>
                    <a:pt x="99" y="416"/>
                  </a:lnTo>
                  <a:lnTo>
                    <a:pt x="99" y="423"/>
                  </a:lnTo>
                  <a:lnTo>
                    <a:pt x="95" y="423"/>
                  </a:lnTo>
                  <a:lnTo>
                    <a:pt x="92" y="423"/>
                  </a:lnTo>
                  <a:lnTo>
                    <a:pt x="89" y="423"/>
                  </a:lnTo>
                  <a:lnTo>
                    <a:pt x="85" y="423"/>
                  </a:lnTo>
                  <a:lnTo>
                    <a:pt x="82" y="423"/>
                  </a:lnTo>
                  <a:lnTo>
                    <a:pt x="82" y="423"/>
                  </a:lnTo>
                  <a:lnTo>
                    <a:pt x="78" y="423"/>
                  </a:lnTo>
                  <a:lnTo>
                    <a:pt x="75" y="423"/>
                  </a:lnTo>
                  <a:lnTo>
                    <a:pt x="71" y="423"/>
                  </a:lnTo>
                  <a:lnTo>
                    <a:pt x="68" y="423"/>
                  </a:lnTo>
                  <a:lnTo>
                    <a:pt x="65" y="423"/>
                  </a:lnTo>
                  <a:lnTo>
                    <a:pt x="61" y="423"/>
                  </a:lnTo>
                  <a:lnTo>
                    <a:pt x="61" y="416"/>
                  </a:lnTo>
                  <a:lnTo>
                    <a:pt x="61" y="416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61" y="413"/>
                  </a:lnTo>
                  <a:lnTo>
                    <a:pt x="58" y="413"/>
                  </a:lnTo>
                  <a:lnTo>
                    <a:pt x="58" y="381"/>
                  </a:lnTo>
                  <a:lnTo>
                    <a:pt x="58" y="381"/>
                  </a:lnTo>
                  <a:lnTo>
                    <a:pt x="58" y="381"/>
                  </a:lnTo>
                  <a:lnTo>
                    <a:pt x="58" y="413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1" y="413"/>
                  </a:lnTo>
                  <a:lnTo>
                    <a:pt x="51" y="423"/>
                  </a:lnTo>
                  <a:lnTo>
                    <a:pt x="51" y="423"/>
                  </a:lnTo>
                  <a:lnTo>
                    <a:pt x="51" y="458"/>
                  </a:lnTo>
                  <a:lnTo>
                    <a:pt x="47" y="458"/>
                  </a:lnTo>
                  <a:lnTo>
                    <a:pt x="47" y="458"/>
                  </a:lnTo>
                  <a:lnTo>
                    <a:pt x="47" y="458"/>
                  </a:lnTo>
                  <a:lnTo>
                    <a:pt x="47" y="586"/>
                  </a:lnTo>
                  <a:lnTo>
                    <a:pt x="41" y="586"/>
                  </a:lnTo>
                  <a:lnTo>
                    <a:pt x="41" y="586"/>
                  </a:lnTo>
                  <a:lnTo>
                    <a:pt x="37" y="586"/>
                  </a:lnTo>
                  <a:lnTo>
                    <a:pt x="37" y="586"/>
                  </a:lnTo>
                  <a:lnTo>
                    <a:pt x="37" y="589"/>
                  </a:lnTo>
                  <a:lnTo>
                    <a:pt x="37" y="589"/>
                  </a:lnTo>
                  <a:lnTo>
                    <a:pt x="37" y="606"/>
                  </a:lnTo>
                  <a:lnTo>
                    <a:pt x="17" y="606"/>
                  </a:lnTo>
                  <a:lnTo>
                    <a:pt x="17" y="593"/>
                  </a:lnTo>
                  <a:lnTo>
                    <a:pt x="17" y="593"/>
                  </a:lnTo>
                  <a:lnTo>
                    <a:pt x="17" y="593"/>
                  </a:lnTo>
                  <a:lnTo>
                    <a:pt x="13" y="593"/>
                  </a:lnTo>
                  <a:lnTo>
                    <a:pt x="0" y="593"/>
                  </a:lnTo>
                  <a:lnTo>
                    <a:pt x="0" y="742"/>
                  </a:lnTo>
                  <a:lnTo>
                    <a:pt x="1485" y="742"/>
                  </a:lnTo>
                  <a:lnTo>
                    <a:pt x="1981" y="742"/>
                  </a:lnTo>
                  <a:lnTo>
                    <a:pt x="3826" y="742"/>
                  </a:lnTo>
                  <a:lnTo>
                    <a:pt x="3853" y="742"/>
                  </a:lnTo>
                  <a:lnTo>
                    <a:pt x="7683" y="742"/>
                  </a:lnTo>
                  <a:lnTo>
                    <a:pt x="7683" y="586"/>
                  </a:lnTo>
                  <a:lnTo>
                    <a:pt x="7642" y="548"/>
                  </a:lnTo>
                  <a:close/>
                  <a:moveTo>
                    <a:pt x="482" y="430"/>
                  </a:moveTo>
                  <a:lnTo>
                    <a:pt x="482" y="426"/>
                  </a:lnTo>
                  <a:lnTo>
                    <a:pt x="482" y="419"/>
                  </a:lnTo>
                  <a:lnTo>
                    <a:pt x="482" y="430"/>
                  </a:lnTo>
                  <a:close/>
                  <a:moveTo>
                    <a:pt x="479" y="416"/>
                  </a:moveTo>
                  <a:lnTo>
                    <a:pt x="482" y="416"/>
                  </a:lnTo>
                  <a:lnTo>
                    <a:pt x="482" y="416"/>
                  </a:lnTo>
                  <a:lnTo>
                    <a:pt x="482" y="423"/>
                  </a:lnTo>
                  <a:lnTo>
                    <a:pt x="479" y="416"/>
                  </a:lnTo>
                  <a:lnTo>
                    <a:pt x="479" y="416"/>
                  </a:lnTo>
                  <a:close/>
                  <a:moveTo>
                    <a:pt x="482" y="426"/>
                  </a:moveTo>
                  <a:lnTo>
                    <a:pt x="479" y="430"/>
                  </a:lnTo>
                  <a:lnTo>
                    <a:pt x="479" y="419"/>
                  </a:lnTo>
                  <a:lnTo>
                    <a:pt x="482" y="426"/>
                  </a:lnTo>
                  <a:close/>
                  <a:moveTo>
                    <a:pt x="479" y="433"/>
                  </a:moveTo>
                  <a:lnTo>
                    <a:pt x="482" y="426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79" y="433"/>
                  </a:lnTo>
                  <a:lnTo>
                    <a:pt x="479" y="433"/>
                  </a:lnTo>
                  <a:close/>
                  <a:moveTo>
                    <a:pt x="479" y="433"/>
                  </a:moveTo>
                  <a:lnTo>
                    <a:pt x="482" y="433"/>
                  </a:lnTo>
                  <a:lnTo>
                    <a:pt x="482" y="433"/>
                  </a:lnTo>
                  <a:lnTo>
                    <a:pt x="482" y="440"/>
                  </a:lnTo>
                  <a:lnTo>
                    <a:pt x="479" y="433"/>
                  </a:lnTo>
                  <a:lnTo>
                    <a:pt x="479" y="433"/>
                  </a:lnTo>
                  <a:close/>
                  <a:moveTo>
                    <a:pt x="479" y="447"/>
                  </a:moveTo>
                  <a:lnTo>
                    <a:pt x="479" y="437"/>
                  </a:lnTo>
                  <a:lnTo>
                    <a:pt x="482" y="440"/>
                  </a:lnTo>
                  <a:lnTo>
                    <a:pt x="479" y="447"/>
                  </a:lnTo>
                  <a:lnTo>
                    <a:pt x="479" y="447"/>
                  </a:lnTo>
                  <a:close/>
                  <a:moveTo>
                    <a:pt x="479" y="447"/>
                  </a:moveTo>
                  <a:lnTo>
                    <a:pt x="482" y="444"/>
                  </a:lnTo>
                  <a:lnTo>
                    <a:pt x="482" y="447"/>
                  </a:lnTo>
                  <a:lnTo>
                    <a:pt x="479" y="447"/>
                  </a:lnTo>
                  <a:close/>
                  <a:moveTo>
                    <a:pt x="482" y="447"/>
                  </a:moveTo>
                  <a:lnTo>
                    <a:pt x="482" y="440"/>
                  </a:lnTo>
                  <a:lnTo>
                    <a:pt x="482" y="433"/>
                  </a:lnTo>
                  <a:lnTo>
                    <a:pt x="482" y="447"/>
                  </a:lnTo>
                  <a:lnTo>
                    <a:pt x="482" y="447"/>
                  </a:lnTo>
                  <a:close/>
                  <a:moveTo>
                    <a:pt x="1187" y="77"/>
                  </a:moveTo>
                  <a:lnTo>
                    <a:pt x="1187" y="80"/>
                  </a:lnTo>
                  <a:lnTo>
                    <a:pt x="1184" y="94"/>
                  </a:lnTo>
                  <a:lnTo>
                    <a:pt x="1184" y="108"/>
                  </a:lnTo>
                  <a:lnTo>
                    <a:pt x="1184" y="111"/>
                  </a:lnTo>
                  <a:lnTo>
                    <a:pt x="1132" y="111"/>
                  </a:lnTo>
                  <a:lnTo>
                    <a:pt x="1132" y="108"/>
                  </a:lnTo>
                  <a:lnTo>
                    <a:pt x="1129" y="94"/>
                  </a:lnTo>
                  <a:lnTo>
                    <a:pt x="1129" y="80"/>
                  </a:lnTo>
                  <a:lnTo>
                    <a:pt x="1129" y="77"/>
                  </a:lnTo>
                  <a:lnTo>
                    <a:pt x="1126" y="70"/>
                  </a:lnTo>
                  <a:lnTo>
                    <a:pt x="1191" y="70"/>
                  </a:lnTo>
                  <a:lnTo>
                    <a:pt x="1187" y="77"/>
                  </a:lnTo>
                  <a:close/>
                  <a:moveTo>
                    <a:pt x="1502" y="558"/>
                  </a:moveTo>
                  <a:lnTo>
                    <a:pt x="1502" y="558"/>
                  </a:lnTo>
                  <a:lnTo>
                    <a:pt x="1502" y="558"/>
                  </a:lnTo>
                  <a:lnTo>
                    <a:pt x="1502" y="5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8"/>
            <p:cNvSpPr>
              <a:spLocks noChangeArrowheads="1"/>
            </p:cNvSpPr>
            <p:nvPr/>
          </p:nvSpPr>
          <p:spPr bwMode="auto">
            <a:xfrm>
              <a:off x="0" y="4584588"/>
              <a:ext cx="12196763" cy="157914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536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03869" y="3921370"/>
            <a:ext cx="9088131" cy="1332369"/>
            <a:chOff x="1659552" y="2571750"/>
            <a:chExt cx="6816098" cy="999277"/>
          </a:xfrm>
        </p:grpSpPr>
        <p:sp>
          <p:nvSpPr>
            <p:cNvPr id="2" name="Text Box 7"/>
            <p:cNvSpPr txBox="1">
              <a:spLocks noChangeArrowheads="1"/>
            </p:cNvSpPr>
            <p:nvPr/>
          </p:nvSpPr>
          <p:spPr bwMode="auto">
            <a:xfrm>
              <a:off x="1659552" y="2571750"/>
              <a:ext cx="6816098" cy="723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>
                <a:defRPr/>
              </a:pPr>
              <a:r>
                <a:rPr lang="en-CA" sz="5867" spc="-200" dirty="0" err="1">
                  <a:solidFill>
                    <a:srgbClr val="45C1A4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WeLoveHackathons</a:t>
              </a:r>
              <a:endParaRPr lang="en-CA" sz="5867" spc="-200" dirty="0">
                <a:solidFill>
                  <a:srgbClr val="45C1A4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793364" y="3224778"/>
              <a:ext cx="300938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450940">
                <a:defRPr/>
              </a:pPr>
              <a:r>
                <a:rPr lang="en-CA" sz="2400" spc="-200" dirty="0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and we love when there are data…</a:t>
              </a: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230551" y="3256448"/>
              <a:ext cx="62789" cy="69070"/>
            </a:xfrm>
            <a:prstGeom prst="ellipse">
              <a:avLst/>
            </a:prstGeom>
            <a:solidFill>
              <a:srgbClr val="46C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A981C8-B35D-4211-ADCE-3892DF725337}"/>
              </a:ext>
            </a:extLst>
          </p:cNvPr>
          <p:cNvGrpSpPr/>
          <p:nvPr/>
        </p:nvGrpSpPr>
        <p:grpSpPr>
          <a:xfrm>
            <a:off x="161194" y="521251"/>
            <a:ext cx="4572000" cy="4148465"/>
            <a:chOff x="685800" y="1657350"/>
            <a:chExt cx="3429000" cy="31113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46DF06-B84A-45F2-BD0A-ABBBA0BE4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685800" y="1657350"/>
              <a:ext cx="3429000" cy="311134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B0EC72-3810-47E0-812E-E60828D7340F}"/>
                </a:ext>
              </a:extLst>
            </p:cNvPr>
            <p:cNvSpPr/>
            <p:nvPr/>
          </p:nvSpPr>
          <p:spPr>
            <a:xfrm>
              <a:off x="906108" y="1996001"/>
              <a:ext cx="2990088" cy="1846708"/>
            </a:xfrm>
            <a:prstGeom prst="rect">
              <a:avLst/>
            </a:prstGeom>
            <a:blipFill>
              <a:blip r:embed="rId3">
                <a:alphaModFix amt="85000"/>
              </a:blip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1275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67392" y="2454509"/>
            <a:ext cx="621901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en-US" sz="66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5927" y="3788581"/>
            <a:ext cx="10661949" cy="140901"/>
            <a:chOff x="745927" y="5494178"/>
            <a:chExt cx="10661949" cy="14090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45927" y="5562600"/>
              <a:ext cx="10661949" cy="0"/>
            </a:xfrm>
            <a:prstGeom prst="line">
              <a:avLst/>
            </a:prstGeom>
            <a:ln w="349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4430272" y="5494178"/>
              <a:ext cx="3293258" cy="140901"/>
              <a:chOff x="3978245" y="5494178"/>
              <a:chExt cx="3293258" cy="14090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978245" y="5494178"/>
                <a:ext cx="784124" cy="140901"/>
              </a:xfrm>
              <a:prstGeom prst="rect">
                <a:avLst/>
              </a:prstGeom>
              <a:solidFill>
                <a:srgbClr val="F49D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17532" y="5494178"/>
                <a:ext cx="784124" cy="140901"/>
              </a:xfrm>
              <a:prstGeom prst="rect">
                <a:avLst/>
              </a:prstGeom>
              <a:solidFill>
                <a:srgbClr val="9BB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48092" y="5494178"/>
                <a:ext cx="784124" cy="140901"/>
              </a:xfrm>
              <a:prstGeom prst="rect">
                <a:avLst/>
              </a:prstGeom>
              <a:solidFill>
                <a:srgbClr val="15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487379" y="5494178"/>
                <a:ext cx="784124" cy="140901"/>
              </a:xfrm>
              <a:prstGeom prst="rect">
                <a:avLst/>
              </a:prstGeom>
              <a:solidFill>
                <a:srgbClr val="297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53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46667" y="1760459"/>
            <a:ext cx="2438400" cy="2611983"/>
            <a:chOff x="635000" y="1450963"/>
            <a:chExt cx="1828800" cy="1958987"/>
          </a:xfrm>
        </p:grpSpPr>
        <p:sp>
          <p:nvSpPr>
            <p:cNvPr id="2" name="Rectangle 1"/>
            <p:cNvSpPr/>
            <p:nvPr/>
          </p:nvSpPr>
          <p:spPr>
            <a:xfrm>
              <a:off x="635000" y="1450963"/>
              <a:ext cx="1828800" cy="1828800"/>
            </a:xfrm>
            <a:prstGeom prst="rect">
              <a:avLst/>
            </a:prstGeom>
            <a:blipFill>
              <a:blip r:embed="rId2">
                <a:alphaModFix amt="8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5000" y="3279764"/>
              <a:ext cx="1828800" cy="130186"/>
            </a:xfrm>
            <a:prstGeom prst="rect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10187" y="1760459"/>
            <a:ext cx="2438400" cy="2611983"/>
            <a:chOff x="2707640" y="1450963"/>
            <a:chExt cx="1828800" cy="1958987"/>
          </a:xfrm>
        </p:grpSpPr>
        <p:sp>
          <p:nvSpPr>
            <p:cNvPr id="3" name="Rectangle 2"/>
            <p:cNvSpPr/>
            <p:nvPr/>
          </p:nvSpPr>
          <p:spPr>
            <a:xfrm>
              <a:off x="2707640" y="1450963"/>
              <a:ext cx="1828800" cy="1828800"/>
            </a:xfrm>
            <a:prstGeom prst="rect">
              <a:avLst/>
            </a:prstGeom>
            <a:blipFill>
              <a:blip r:embed="rId3">
                <a:alphaModFix amt="8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7640" y="3279764"/>
              <a:ext cx="1828800" cy="130186"/>
            </a:xfrm>
            <a:prstGeom prst="rect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48628" y="1760459"/>
            <a:ext cx="2438400" cy="2611983"/>
            <a:chOff x="4724400" y="1450963"/>
            <a:chExt cx="1828800" cy="1958987"/>
          </a:xfrm>
        </p:grpSpPr>
        <p:sp>
          <p:nvSpPr>
            <p:cNvPr id="4" name="Rectangle 3"/>
            <p:cNvSpPr/>
            <p:nvPr/>
          </p:nvSpPr>
          <p:spPr>
            <a:xfrm>
              <a:off x="4724400" y="1450963"/>
              <a:ext cx="1828800" cy="1828800"/>
            </a:xfrm>
            <a:prstGeom prst="rect">
              <a:avLst/>
            </a:prstGeom>
            <a:blipFill>
              <a:blip r:embed="rId4">
                <a:alphaModFix amt="8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24400" y="3279764"/>
              <a:ext cx="1828800" cy="130186"/>
            </a:xfrm>
            <a:prstGeom prst="rect">
              <a:avLst/>
            </a:prstGeom>
            <a:solidFill>
              <a:srgbClr val="9BBC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12148" y="1762568"/>
            <a:ext cx="2438400" cy="2607764"/>
            <a:chOff x="6797040" y="1450963"/>
            <a:chExt cx="1828800" cy="1955823"/>
          </a:xfrm>
        </p:grpSpPr>
        <p:sp>
          <p:nvSpPr>
            <p:cNvPr id="5" name="Rectangle 4"/>
            <p:cNvSpPr/>
            <p:nvPr/>
          </p:nvSpPr>
          <p:spPr>
            <a:xfrm>
              <a:off x="6797040" y="1450963"/>
              <a:ext cx="1828800" cy="1828800"/>
            </a:xfrm>
            <a:prstGeom prst="rect">
              <a:avLst/>
            </a:prstGeom>
            <a:blipFill>
              <a:blip r:embed="rId5">
                <a:alphaModFix amt="8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97040" y="3276600"/>
              <a:ext cx="1828800" cy="130186"/>
            </a:xfrm>
            <a:prstGeom prst="rect">
              <a:avLst/>
            </a:prstGeom>
            <a:solidFill>
              <a:srgbClr val="F49D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26656" y="4516393"/>
            <a:ext cx="24586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Emilie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female touch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98857" y="4516393"/>
            <a:ext cx="24586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Annthomy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Outsider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43264" y="4516393"/>
            <a:ext cx="24586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Lionel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Warrior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98989" y="4516393"/>
            <a:ext cx="2458699" cy="85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Eric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Old Man</a:t>
            </a:r>
          </a:p>
          <a:p>
            <a:pPr algn="ctr">
              <a:lnSpc>
                <a:spcPct val="150000"/>
              </a:lnSpc>
            </a:pP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557126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We are Data Scientists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812800" y="1207701"/>
            <a:ext cx="640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God we trust all other must bring data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CBD14CE-9CAF-415F-8A03-68056D243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73" y="4915158"/>
            <a:ext cx="2876365" cy="20342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1ADDCF-71D9-4D25-B740-4FF49B948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572" y="5125655"/>
            <a:ext cx="290553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1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36FAF58-8639-4593-9BA3-3697ECCC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06" y="1803400"/>
            <a:ext cx="7315200" cy="46871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1627" y="1803400"/>
            <a:ext cx="2438400" cy="2336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Subjective notion, multidimensional concept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803400"/>
            <a:ext cx="2438400" cy="233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Skip Wikipedia, go directly to google scholar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639617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When everything starts….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12799" y="1216359"/>
            <a:ext cx="83663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What the frack is Employee Engagement (well… we may have some idea about that)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00D4D-A7CB-42D6-BD45-5837F2736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8" b="6285"/>
          <a:stretch/>
        </p:blipFill>
        <p:spPr>
          <a:xfrm>
            <a:off x="-65017" y="4140200"/>
            <a:ext cx="4871412" cy="2616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228DEA-B4F9-4A19-A360-3A31B8F74EE8}"/>
              </a:ext>
            </a:extLst>
          </p:cNvPr>
          <p:cNvSpPr txBox="1"/>
          <p:nvPr/>
        </p:nvSpPr>
        <p:spPr>
          <a:xfrm>
            <a:off x="4995983" y="1803400"/>
            <a:ext cx="60974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Feeling proud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Feeling happy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Recommend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Feeling motivated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Aligned with company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Beliefs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Understand the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Have access to resource or information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Effective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Job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 heard and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Trust colleagues and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Fell enjoy with a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 the rightplace to develop a career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</a:rPr>
              <a:t>Feeling challenged and excited</a:t>
            </a:r>
            <a:endParaRPr lang="fr-BE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b="1" dirty="0">
                <a:solidFill>
                  <a:schemeClr val="bg1"/>
                </a:solidFill>
              </a:rPr>
              <a:t>….</a:t>
            </a:r>
            <a:endParaRPr lang="LID4096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7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" y="4081272"/>
            <a:ext cx="4067756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Must be</a:t>
            </a:r>
          </a:p>
          <a:p>
            <a:pPr algn="ctr"/>
            <a:r>
              <a:rPr lang="en-US" sz="2400" dirty="0"/>
              <a:t>Real time</a:t>
            </a:r>
          </a:p>
          <a:p>
            <a:pPr algn="ctr"/>
            <a:r>
              <a:rPr lang="en-US" sz="2400" dirty="0"/>
              <a:t>Gamification</a:t>
            </a:r>
          </a:p>
          <a:p>
            <a:pPr algn="ctr"/>
            <a:r>
              <a:rPr lang="en-US" sz="2400" dirty="0"/>
              <a:t>All devices</a:t>
            </a:r>
          </a:p>
          <a:p>
            <a:pPr algn="ctr"/>
            <a:r>
              <a:rPr lang="en-US" sz="2400" dirty="0"/>
              <a:t>Protected</a:t>
            </a:r>
          </a:p>
          <a:p>
            <a:pPr algn="ctr"/>
            <a:endParaRPr lang="en-US" sz="2400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511967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Get and exploit data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12800" y="1207701"/>
            <a:ext cx="640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ECD20A-4FF0-44C9-8232-9F68A0A5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63" y="1248617"/>
            <a:ext cx="7935686" cy="49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" y="4081272"/>
            <a:ext cx="4067756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MS Technology</a:t>
            </a:r>
          </a:p>
          <a:p>
            <a:pPr algn="ctr"/>
            <a:r>
              <a:rPr lang="en-US" sz="2400" dirty="0"/>
              <a:t>Low/No code</a:t>
            </a:r>
          </a:p>
          <a:p>
            <a:pPr algn="ctr"/>
            <a:r>
              <a:rPr lang="en-US" sz="2400" dirty="0"/>
              <a:t>PowerApps</a:t>
            </a:r>
          </a:p>
          <a:p>
            <a:pPr algn="ctr"/>
            <a:r>
              <a:rPr lang="en-US" sz="2400" dirty="0"/>
              <a:t>Power BI</a:t>
            </a:r>
          </a:p>
          <a:p>
            <a:pPr algn="ctr"/>
            <a:endParaRPr lang="en-US" sz="2400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511967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Get and exploit data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12800" y="1207701"/>
            <a:ext cx="640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F1FF2B-12DB-4603-85D4-3FBF1F6FB8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8763" y="1248617"/>
            <a:ext cx="7935686" cy="4958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C2B033-28E3-4A9E-A540-81B2DE0E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77" y="2834347"/>
            <a:ext cx="705381" cy="705381"/>
          </a:xfrm>
          <a:prstGeom prst="rect">
            <a:avLst/>
          </a:prstGeom>
        </p:spPr>
      </p:pic>
      <p:pic>
        <p:nvPicPr>
          <p:cNvPr id="2050" name="Picture 2" descr="Image result for powerapps icon">
            <a:extLst>
              <a:ext uri="{FF2B5EF4-FFF2-40B4-BE49-F238E27FC236}">
                <a16:creationId xmlns:a16="http://schemas.microsoft.com/office/drawing/2014/main" id="{24282A2C-2E11-4876-9C11-33190D300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58" y="2163304"/>
            <a:ext cx="2684174" cy="13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 bi icon">
            <a:extLst>
              <a:ext uri="{FF2B5EF4-FFF2-40B4-BE49-F238E27FC236}">
                <a16:creationId xmlns:a16="http://schemas.microsoft.com/office/drawing/2014/main" id="{7AE65DAC-1E0F-48CC-913C-7DD02A95B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949" y="2868684"/>
            <a:ext cx="1342087" cy="13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1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75DE1394-DA91-41C7-AFFA-B7B1FAD6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44" y="1771522"/>
            <a:ext cx="8034528" cy="4251210"/>
          </a:xfrm>
          <a:prstGeom prst="rect">
            <a:avLst/>
          </a:prstGeom>
          <a:ln>
            <a:solidFill>
              <a:srgbClr val="F6A513"/>
            </a:solidFill>
          </a:ln>
        </p:spPr>
      </p:pic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451925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Teams integration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B29BB9-8C0C-41DE-9DE1-C82ECA06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280" y="1771522"/>
            <a:ext cx="6260280" cy="5086478"/>
          </a:xfrm>
          <a:prstGeom prst="rect">
            <a:avLst/>
          </a:prstGeom>
          <a:ln>
            <a:solidFill>
              <a:srgbClr val="F6A513"/>
            </a:solidFill>
          </a:ln>
        </p:spPr>
      </p:pic>
    </p:spTree>
    <p:extLst>
      <p:ext uri="{BB962C8B-B14F-4D97-AF65-F5344CB8AC3E}">
        <p14:creationId xmlns:p14="http://schemas.microsoft.com/office/powerpoint/2010/main" val="7848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812801" y="495181"/>
            <a:ext cx="3803413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PowerBI</a:t>
            </a:r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A0F61-27B5-48BD-B9F2-46F032C2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3" y="2496631"/>
            <a:ext cx="5831286" cy="3265520"/>
          </a:xfrm>
          <a:prstGeom prst="rect">
            <a:avLst/>
          </a:prstGeom>
          <a:ln>
            <a:solidFill>
              <a:srgbClr val="F6A51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0DB86-E769-416C-A9FC-38D1E9F4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6632"/>
            <a:ext cx="6049181" cy="3265520"/>
          </a:xfrm>
          <a:prstGeom prst="rect">
            <a:avLst/>
          </a:prstGeom>
          <a:ln>
            <a:solidFill>
              <a:srgbClr val="F6A513"/>
            </a:solidFill>
          </a:ln>
        </p:spPr>
      </p:pic>
    </p:spTree>
    <p:extLst>
      <p:ext uri="{BB962C8B-B14F-4D97-AF65-F5344CB8AC3E}">
        <p14:creationId xmlns:p14="http://schemas.microsoft.com/office/powerpoint/2010/main" val="49367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45200" y="1803400"/>
            <a:ext cx="5232400" cy="2336800"/>
          </a:xfrm>
          <a:prstGeom prst="rect">
            <a:avLst/>
          </a:prstGeom>
          <a:solidFill>
            <a:srgbClr val="9BBC5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812800" y="1803400"/>
            <a:ext cx="5232400" cy="2336800"/>
          </a:xfrm>
          <a:prstGeom prst="rect">
            <a:avLst/>
          </a:prstGeom>
          <a:solidFill>
            <a:srgbClr val="15A18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6045200" y="4140200"/>
            <a:ext cx="5232400" cy="2336800"/>
          </a:xfrm>
          <a:prstGeom prst="rect">
            <a:avLst/>
          </a:prstGeom>
          <a:solidFill>
            <a:srgbClr val="44546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812800" y="4140200"/>
            <a:ext cx="5232400" cy="2336800"/>
          </a:xfrm>
          <a:prstGeom prst="rect">
            <a:avLst/>
          </a:prstGeom>
          <a:solidFill>
            <a:srgbClr val="297F9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4831352" y="2729885"/>
            <a:ext cx="2514899" cy="2578715"/>
          </a:xfrm>
          <a:prstGeom prst="ellipse">
            <a:avLst/>
          </a:prstGeom>
          <a:solidFill>
            <a:srgbClr val="F49D1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16000" y="4648707"/>
            <a:ext cx="3815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Monitor automatically employers EE metrics and approach them with solutions to improve EE</a:t>
            </a:r>
          </a:p>
          <a:p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Objective added value through monitoring.</a:t>
            </a:r>
          </a:p>
          <a:p>
            <a:endParaRPr lang="en-US" sz="1400" i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00" y="2533472"/>
            <a:ext cx="3815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On Employee Engagement</a:t>
            </a:r>
          </a:p>
          <a:p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Similar to “absenteeism” report</a:t>
            </a:r>
          </a:p>
          <a:p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Aggregated data at department level, company level (GDPR compliant)</a:t>
            </a:r>
          </a:p>
          <a:p>
            <a:endParaRPr lang="en-US" sz="1400" i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3600" y="4648454"/>
            <a:ext cx="3815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Start with EE data capture and add modules: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-Incentive/rewards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 Onboarding</a:t>
            </a:r>
          </a:p>
          <a:p>
            <a:pPr marL="285750" indent="-285750" algn="r">
              <a:buFontTx/>
              <a:buChar char="-"/>
            </a:pPr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HR Assistant (chatbot)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87376" y="2533219"/>
            <a:ext cx="354157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Cross with attrition data (DIMONA in Belgium)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Cross with salaries (slips)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Cross with Absenteeism</a:t>
            </a:r>
          </a:p>
          <a:p>
            <a:pPr marL="285750" indent="-285750" algn="r">
              <a:buFont typeface="Wingdings" panose="05000000000000000000" pitchFamily="2" charset="2"/>
              <a:buChar char="à"/>
            </a:pPr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sym typeface="Wingdings" panose="05000000000000000000" pitchFamily="2" charset="2"/>
              </a:rPr>
              <a:t>HR Analytics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sym typeface="Wingdings" panose="05000000000000000000" pitchFamily="2" charset="2"/>
              </a:rPr>
              <a:t>Even better: cross employers sectorial benchmarks</a:t>
            </a:r>
            <a:endParaRPr lang="en-US" sz="1400" i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48800" y="1803400"/>
            <a:ext cx="1828800" cy="508000"/>
          </a:xfrm>
          <a:prstGeom prst="rect">
            <a:avLst/>
          </a:prstGeom>
          <a:solidFill>
            <a:srgbClr val="9BB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HR Analytics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1803400"/>
            <a:ext cx="1828800" cy="508000"/>
          </a:xfrm>
          <a:prstGeom prst="rect">
            <a:avLst/>
          </a:prstGeom>
          <a:solidFill>
            <a:srgbClr val="15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SaaS Reports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48800" y="5969000"/>
            <a:ext cx="1828800" cy="50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Modular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2800" y="5969000"/>
            <a:ext cx="1828800" cy="508000"/>
          </a:xfrm>
          <a:prstGeom prst="rect">
            <a:avLst/>
          </a:prstGeom>
          <a:solidFill>
            <a:srgbClr val="297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HR consultancy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23601" y="3204014"/>
            <a:ext cx="1930400" cy="1413411"/>
            <a:chOff x="3842701" y="2403009"/>
            <a:chExt cx="1447800" cy="1060058"/>
          </a:xfrm>
        </p:grpSpPr>
        <p:grpSp>
          <p:nvGrpSpPr>
            <p:cNvPr id="18" name="Group 17"/>
            <p:cNvGrpSpPr/>
            <p:nvPr/>
          </p:nvGrpSpPr>
          <p:grpSpPr>
            <a:xfrm>
              <a:off x="4261801" y="2403009"/>
              <a:ext cx="609600" cy="704603"/>
              <a:chOff x="3339600" y="4181341"/>
              <a:chExt cx="244475" cy="282575"/>
            </a:xfrm>
            <a:solidFill>
              <a:schemeClr val="bg1"/>
            </a:solidFill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476125" y="4236903"/>
                <a:ext cx="41275" cy="2270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3409450" y="4282941"/>
                <a:ext cx="41275" cy="180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3339600" y="4317866"/>
                <a:ext cx="42863" cy="146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542800" y="4181341"/>
                <a:ext cx="41275" cy="282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842701" y="3209151"/>
              <a:ext cx="14478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sdworx</a:t>
              </a:r>
              <a:endParaRPr lang="en-US" sz="16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812800" y="495181"/>
            <a:ext cx="4637167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Data is the new oil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12800" y="1223474"/>
            <a:ext cx="640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 source of new services for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SDWorx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6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14400" y="2209801"/>
            <a:ext cx="4572000" cy="4148465"/>
            <a:chOff x="685800" y="1657350"/>
            <a:chExt cx="3429000" cy="31113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685800" y="1657350"/>
              <a:ext cx="3429000" cy="311134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06108" y="1996001"/>
              <a:ext cx="2990088" cy="18467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8056184" y="1454242"/>
            <a:ext cx="3424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&amp; python analysis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WA_Fn-UseC_-HR-Employee-Attrition.csv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Python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Jupyter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notebook</a:t>
            </a:r>
          </a:p>
          <a:p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SDworkx_dataset_attrition.ipynb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40184" y="1550700"/>
            <a:ext cx="937712" cy="943597"/>
          </a:xfrm>
          <a:prstGeom prst="ellipse">
            <a:avLst/>
          </a:prstGeom>
          <a:solidFill>
            <a:srgbClr val="F49D1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12800" y="495181"/>
            <a:ext cx="284020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8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Our </a:t>
            </a:r>
            <a:r>
              <a:rPr lang="en-CA" sz="4800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github</a:t>
            </a:r>
            <a:endParaRPr lang="en-CA" sz="4800" spc="-200" dirty="0">
              <a:solidFill>
                <a:schemeClr val="tx1">
                  <a:lumMod val="65000"/>
                  <a:lumOff val="3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812800" y="1214509"/>
            <a:ext cx="640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welovedatascience</a:t>
            </a:r>
            <a:r>
              <a:rPr lang="en-US" sz="1400" i="1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hack-sdworx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6184" y="2771752"/>
            <a:ext cx="342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dashboard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hboard_PowerBI.pbix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56184" y="4094597"/>
            <a:ext cx="342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SDWorx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hack Teams extension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MS Power App No/Low code</a:t>
            </a:r>
          </a:p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Hack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SDWorx.msapp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056184" y="5412107"/>
            <a:ext cx="342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presentation!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20210207_WeLoveHackathons.pptx</a:t>
            </a:r>
          </a:p>
        </p:txBody>
      </p:sp>
      <p:cxnSp>
        <p:nvCxnSpPr>
          <p:cNvPr id="14" name="Straight Arrow Connector 13"/>
          <p:cNvCxnSpPr>
            <a:cxnSpLocks/>
            <a:stCxn id="5" idx="6"/>
            <a:endCxn id="8" idx="2"/>
          </p:cNvCxnSpPr>
          <p:nvPr/>
        </p:nvCxnSpPr>
        <p:spPr>
          <a:xfrm flipV="1">
            <a:off x="6096000" y="2022499"/>
            <a:ext cx="944184" cy="188048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32" idx="2"/>
          </p:cNvCxnSpPr>
          <p:nvPr/>
        </p:nvCxnSpPr>
        <p:spPr>
          <a:xfrm flipV="1">
            <a:off x="6096000" y="3340009"/>
            <a:ext cx="944184" cy="56297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6"/>
            <a:endCxn id="36" idx="2"/>
          </p:cNvCxnSpPr>
          <p:nvPr/>
        </p:nvCxnSpPr>
        <p:spPr>
          <a:xfrm>
            <a:off x="6096000" y="3902983"/>
            <a:ext cx="944184" cy="75987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6"/>
            <a:endCxn id="40" idx="2"/>
          </p:cNvCxnSpPr>
          <p:nvPr/>
        </p:nvCxnSpPr>
        <p:spPr>
          <a:xfrm>
            <a:off x="6096000" y="3902983"/>
            <a:ext cx="944184" cy="20773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040184" y="5508565"/>
            <a:ext cx="937712" cy="943597"/>
          </a:xfrm>
          <a:prstGeom prst="ellipse">
            <a:avLst/>
          </a:prstGeom>
          <a:solidFill>
            <a:srgbClr val="297F9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40184" y="2868210"/>
            <a:ext cx="937712" cy="943597"/>
          </a:xfrm>
          <a:prstGeom prst="ellipse">
            <a:avLst/>
          </a:prstGeom>
          <a:solidFill>
            <a:srgbClr val="9BBC5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40184" y="4191055"/>
            <a:ext cx="937712" cy="943597"/>
            <a:chOff x="7040184" y="4191055"/>
            <a:chExt cx="937712" cy="943597"/>
          </a:xfrm>
        </p:grpSpPr>
        <p:sp>
          <p:nvSpPr>
            <p:cNvPr id="36" name="Oval 35"/>
            <p:cNvSpPr/>
            <p:nvPr/>
          </p:nvSpPr>
          <p:spPr>
            <a:xfrm>
              <a:off x="7040184" y="4191055"/>
              <a:ext cx="937712" cy="943597"/>
            </a:xfrm>
            <a:prstGeom prst="ellipse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53" name="Oval 40"/>
            <p:cNvSpPr>
              <a:spLocks noChangeArrowheads="1"/>
            </p:cNvSpPr>
            <p:nvPr/>
          </p:nvSpPr>
          <p:spPr bwMode="auto">
            <a:xfrm>
              <a:off x="7500859" y="4658773"/>
              <a:ext cx="10908" cy="10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6828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Open Sans Extrabold</vt:lpstr>
      <vt:lpstr>Open Sans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Binangkit</dc:creator>
  <cp:lastModifiedBy>Eric Lecoutre</cp:lastModifiedBy>
  <cp:revision>272</cp:revision>
  <dcterms:created xsi:type="dcterms:W3CDTF">2015-02-04T13:10:03Z</dcterms:created>
  <dcterms:modified xsi:type="dcterms:W3CDTF">2021-02-07T10:47:47Z</dcterms:modified>
</cp:coreProperties>
</file>